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Ex1.xml" ContentType="application/vnd.ms-office.chartex+xml"/>
  <Override PartName="/ppt/charts/style11.xml" ContentType="application/vnd.ms-office.chartstyle+xml"/>
  <Override PartName="/ppt/charts/colors11.xml" ContentType="application/vnd.ms-office.chartcolorstyle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18"/>
  </p:notesMasterIdLst>
  <p:handoutMasterIdLst>
    <p:handoutMasterId r:id="rId19"/>
  </p:handoutMasterIdLst>
  <p:sldIdLst>
    <p:sldId id="270" r:id="rId2"/>
    <p:sldId id="275" r:id="rId3"/>
    <p:sldId id="286" r:id="rId4"/>
    <p:sldId id="302" r:id="rId5"/>
    <p:sldId id="303" r:id="rId6"/>
    <p:sldId id="304" r:id="rId7"/>
    <p:sldId id="305" r:id="rId8"/>
    <p:sldId id="307" r:id="rId9"/>
    <p:sldId id="314" r:id="rId10"/>
    <p:sldId id="312" r:id="rId11"/>
    <p:sldId id="309" r:id="rId12"/>
    <p:sldId id="310" r:id="rId13"/>
    <p:sldId id="300" r:id="rId14"/>
    <p:sldId id="311" r:id="rId15"/>
    <p:sldId id="287" r:id="rId16"/>
    <p:sldId id="31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72CD70-BC56-B044-866F-244C814D56A4}" v="2841" dt="2022-05-11T04:13:31.647"/>
    <p1510:client id="{F685E262-4FC1-4035-851D-9944D62C2450}" v="10" dt="2022-05-10T17:50:59.257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488" autoAdjust="0"/>
  </p:normalViewPr>
  <p:slideViewPr>
    <p:cSldViewPr snapToGrid="0" snapToObjects="1">
      <p:cViewPr>
        <p:scale>
          <a:sx n="100" d="100"/>
          <a:sy n="100" d="100"/>
        </p:scale>
        <p:origin x="248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242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lian, David" userId="abaecdff-2d9d-41f0-872e-4be1117dbae5" providerId="ADAL" clId="{4F72CD70-BC56-B044-866F-244C814D56A4}"/>
    <pc:docChg chg="undo custSel addSld delSld modSld sldOrd">
      <pc:chgData name="Kilian, David" userId="abaecdff-2d9d-41f0-872e-4be1117dbae5" providerId="ADAL" clId="{4F72CD70-BC56-B044-866F-244C814D56A4}" dt="2022-05-11T05:44:00.937" v="5783" actId="20577"/>
      <pc:docMkLst>
        <pc:docMk/>
      </pc:docMkLst>
      <pc:sldChg chg="addSp delSp modSp mod">
        <pc:chgData name="Kilian, David" userId="abaecdff-2d9d-41f0-872e-4be1117dbae5" providerId="ADAL" clId="{4F72CD70-BC56-B044-866F-244C814D56A4}" dt="2022-05-11T03:34:08.219" v="5371" actId="1076"/>
        <pc:sldMkLst>
          <pc:docMk/>
          <pc:sldMk cId="2221651646" sldId="270"/>
        </pc:sldMkLst>
        <pc:spChg chg="add del mod">
          <ac:chgData name="Kilian, David" userId="abaecdff-2d9d-41f0-872e-4be1117dbae5" providerId="ADAL" clId="{4F72CD70-BC56-B044-866F-244C814D56A4}" dt="2022-05-11T03:34:01.924" v="5370" actId="478"/>
          <ac:spMkLst>
            <pc:docMk/>
            <pc:sldMk cId="2221651646" sldId="270"/>
            <ac:spMk id="3" creationId="{0B9823E9-0388-303A-B823-A3B9998645FC}"/>
          </ac:spMkLst>
        </pc:spChg>
        <pc:spChg chg="mod">
          <ac:chgData name="Kilian, David" userId="abaecdff-2d9d-41f0-872e-4be1117dbae5" providerId="ADAL" clId="{4F72CD70-BC56-B044-866F-244C814D56A4}" dt="2022-05-11T03:34:08.219" v="5371" actId="1076"/>
          <ac:spMkLst>
            <pc:docMk/>
            <pc:sldMk cId="2221651646" sldId="270"/>
            <ac:spMk id="4" creationId="{4A2D73A5-4430-0F47-84CE-C3324CEBA797}"/>
          </ac:spMkLst>
        </pc:spChg>
        <pc:spChg chg="del">
          <ac:chgData name="Kilian, David" userId="abaecdff-2d9d-41f0-872e-4be1117dbae5" providerId="ADAL" clId="{4F72CD70-BC56-B044-866F-244C814D56A4}" dt="2022-05-11T03:33:52.435" v="5365" actId="478"/>
          <ac:spMkLst>
            <pc:docMk/>
            <pc:sldMk cId="2221651646" sldId="270"/>
            <ac:spMk id="5" creationId="{9107CE13-DFD5-424B-B4BF-ADF75F3976E0}"/>
          </ac:spMkLst>
        </pc:spChg>
        <pc:spChg chg="add del mod">
          <ac:chgData name="Kilian, David" userId="abaecdff-2d9d-41f0-872e-4be1117dbae5" providerId="ADAL" clId="{4F72CD70-BC56-B044-866F-244C814D56A4}" dt="2022-05-11T03:33:54.717" v="5367" actId="478"/>
          <ac:spMkLst>
            <pc:docMk/>
            <pc:sldMk cId="2221651646" sldId="270"/>
            <ac:spMk id="7" creationId="{FE6514EB-7D0A-FF12-6EC2-AD8541BC1A82}"/>
          </ac:spMkLst>
        </pc:spChg>
        <pc:spChg chg="add del mod">
          <ac:chgData name="Kilian, David" userId="abaecdff-2d9d-41f0-872e-4be1117dbae5" providerId="ADAL" clId="{4F72CD70-BC56-B044-866F-244C814D56A4}" dt="2022-05-11T03:33:59.128" v="5369" actId="478"/>
          <ac:spMkLst>
            <pc:docMk/>
            <pc:sldMk cId="2221651646" sldId="270"/>
            <ac:spMk id="9" creationId="{CD74B277-91A3-49D6-8193-C5CE44B75FB0}"/>
          </ac:spMkLst>
        </pc:spChg>
        <pc:picChg chg="add del">
          <ac:chgData name="Kilian, David" userId="abaecdff-2d9d-41f0-872e-4be1117dbae5" providerId="ADAL" clId="{4F72CD70-BC56-B044-866F-244C814D56A4}" dt="2022-05-11T03:33:59.128" v="5369" actId="478"/>
          <ac:picMkLst>
            <pc:docMk/>
            <pc:sldMk cId="2221651646" sldId="270"/>
            <ac:picMk id="13" creationId="{5A8C014E-25AF-4B1A-85C4-1B34CBEC7EE8}"/>
          </ac:picMkLst>
        </pc:picChg>
      </pc:sldChg>
      <pc:sldChg chg="modSp mod">
        <pc:chgData name="Kilian, David" userId="abaecdff-2d9d-41f0-872e-4be1117dbae5" providerId="ADAL" clId="{4F72CD70-BC56-B044-866F-244C814D56A4}" dt="2022-05-11T03:35:31.547" v="5600" actId="20577"/>
        <pc:sldMkLst>
          <pc:docMk/>
          <pc:sldMk cId="2348235903" sldId="275"/>
        </pc:sldMkLst>
        <pc:spChg chg="mod">
          <ac:chgData name="Kilian, David" userId="abaecdff-2d9d-41f0-872e-4be1117dbae5" providerId="ADAL" clId="{4F72CD70-BC56-B044-866F-244C814D56A4}" dt="2022-05-11T03:35:31.547" v="5600" actId="20577"/>
          <ac:spMkLst>
            <pc:docMk/>
            <pc:sldMk cId="2348235903" sldId="275"/>
            <ac:spMk id="18" creationId="{F451EBE7-64A3-7E40-8C33-3C01E8EBABD2}"/>
          </ac:spMkLst>
        </pc:spChg>
      </pc:sldChg>
      <pc:sldChg chg="modSp mod">
        <pc:chgData name="Kilian, David" userId="abaecdff-2d9d-41f0-872e-4be1117dbae5" providerId="ADAL" clId="{4F72CD70-BC56-B044-866F-244C814D56A4}" dt="2022-05-11T03:36:23.334" v="5602" actId="20577"/>
        <pc:sldMkLst>
          <pc:docMk/>
          <pc:sldMk cId="3441469227" sldId="286"/>
        </pc:sldMkLst>
        <pc:spChg chg="mod">
          <ac:chgData name="Kilian, David" userId="abaecdff-2d9d-41f0-872e-4be1117dbae5" providerId="ADAL" clId="{4F72CD70-BC56-B044-866F-244C814D56A4}" dt="2022-05-11T03:36:23.334" v="5602" actId="20577"/>
          <ac:spMkLst>
            <pc:docMk/>
            <pc:sldMk cId="3441469227" sldId="286"/>
            <ac:spMk id="3" creationId="{06E7BC38-3B90-566B-2CFE-C9471DDDF0A8}"/>
          </ac:spMkLst>
        </pc:spChg>
      </pc:sldChg>
      <pc:sldChg chg="addSp delSp modSp mod ord">
        <pc:chgData name="Kilian, David" userId="abaecdff-2d9d-41f0-872e-4be1117dbae5" providerId="ADAL" clId="{4F72CD70-BC56-B044-866F-244C814D56A4}" dt="2022-05-10T23:16:14.147" v="1274" actId="20577"/>
        <pc:sldMkLst>
          <pc:docMk/>
          <pc:sldMk cId="3857644354" sldId="287"/>
        </pc:sldMkLst>
        <pc:spChg chg="mod">
          <ac:chgData name="Kilian, David" userId="abaecdff-2d9d-41f0-872e-4be1117dbae5" providerId="ADAL" clId="{4F72CD70-BC56-B044-866F-244C814D56A4}" dt="2022-05-10T23:15:29.110" v="1235" actId="20577"/>
          <ac:spMkLst>
            <pc:docMk/>
            <pc:sldMk cId="3857644354" sldId="287"/>
            <ac:spMk id="2" creationId="{D124C501-3E55-4926-7C59-269A958521B4}"/>
          </ac:spMkLst>
        </pc:spChg>
        <pc:spChg chg="add del mod">
          <ac:chgData name="Kilian, David" userId="abaecdff-2d9d-41f0-872e-4be1117dbae5" providerId="ADAL" clId="{4F72CD70-BC56-B044-866F-244C814D56A4}" dt="2022-05-10T23:16:14.147" v="1274" actId="20577"/>
          <ac:spMkLst>
            <pc:docMk/>
            <pc:sldMk cId="3857644354" sldId="287"/>
            <ac:spMk id="12" creationId="{B578DF3C-820C-14AA-81F6-B77DADE4E61D}"/>
          </ac:spMkLst>
        </pc:spChg>
      </pc:sldChg>
      <pc:sldChg chg="del">
        <pc:chgData name="Kilian, David" userId="abaecdff-2d9d-41f0-872e-4be1117dbae5" providerId="ADAL" clId="{4F72CD70-BC56-B044-866F-244C814D56A4}" dt="2022-05-11T03:37:39.017" v="5603" actId="2696"/>
        <pc:sldMkLst>
          <pc:docMk/>
          <pc:sldMk cId="2414581317" sldId="288"/>
        </pc:sldMkLst>
      </pc:sldChg>
      <pc:sldChg chg="del">
        <pc:chgData name="Kilian, David" userId="abaecdff-2d9d-41f0-872e-4be1117dbae5" providerId="ADAL" clId="{4F72CD70-BC56-B044-866F-244C814D56A4}" dt="2022-05-11T03:37:39.017" v="5603" actId="2696"/>
        <pc:sldMkLst>
          <pc:docMk/>
          <pc:sldMk cId="1690350735" sldId="289"/>
        </pc:sldMkLst>
      </pc:sldChg>
      <pc:sldChg chg="del">
        <pc:chgData name="Kilian, David" userId="abaecdff-2d9d-41f0-872e-4be1117dbae5" providerId="ADAL" clId="{4F72CD70-BC56-B044-866F-244C814D56A4}" dt="2022-05-11T03:37:39.017" v="5603" actId="2696"/>
        <pc:sldMkLst>
          <pc:docMk/>
          <pc:sldMk cId="3497667679" sldId="290"/>
        </pc:sldMkLst>
      </pc:sldChg>
      <pc:sldChg chg="del">
        <pc:chgData name="Kilian, David" userId="abaecdff-2d9d-41f0-872e-4be1117dbae5" providerId="ADAL" clId="{4F72CD70-BC56-B044-866F-244C814D56A4}" dt="2022-05-11T03:37:39.017" v="5603" actId="2696"/>
        <pc:sldMkLst>
          <pc:docMk/>
          <pc:sldMk cId="953092866" sldId="291"/>
        </pc:sldMkLst>
      </pc:sldChg>
      <pc:sldChg chg="del">
        <pc:chgData name="Kilian, David" userId="abaecdff-2d9d-41f0-872e-4be1117dbae5" providerId="ADAL" clId="{4F72CD70-BC56-B044-866F-244C814D56A4}" dt="2022-05-11T03:37:39.017" v="5603" actId="2696"/>
        <pc:sldMkLst>
          <pc:docMk/>
          <pc:sldMk cId="4270458290" sldId="292"/>
        </pc:sldMkLst>
      </pc:sldChg>
      <pc:sldChg chg="del">
        <pc:chgData name="Kilian, David" userId="abaecdff-2d9d-41f0-872e-4be1117dbae5" providerId="ADAL" clId="{4F72CD70-BC56-B044-866F-244C814D56A4}" dt="2022-05-11T03:37:39.017" v="5603" actId="2696"/>
        <pc:sldMkLst>
          <pc:docMk/>
          <pc:sldMk cId="3280385143" sldId="293"/>
        </pc:sldMkLst>
      </pc:sldChg>
      <pc:sldChg chg="del">
        <pc:chgData name="Kilian, David" userId="abaecdff-2d9d-41f0-872e-4be1117dbae5" providerId="ADAL" clId="{4F72CD70-BC56-B044-866F-244C814D56A4}" dt="2022-05-11T03:37:39.017" v="5603" actId="2696"/>
        <pc:sldMkLst>
          <pc:docMk/>
          <pc:sldMk cId="1929017793" sldId="294"/>
        </pc:sldMkLst>
      </pc:sldChg>
      <pc:sldChg chg="del">
        <pc:chgData name="Kilian, David" userId="abaecdff-2d9d-41f0-872e-4be1117dbae5" providerId="ADAL" clId="{4F72CD70-BC56-B044-866F-244C814D56A4}" dt="2022-05-10T23:45:51.047" v="2238" actId="2696"/>
        <pc:sldMkLst>
          <pc:docMk/>
          <pc:sldMk cId="2559728927" sldId="295"/>
        </pc:sldMkLst>
      </pc:sldChg>
      <pc:sldChg chg="del">
        <pc:chgData name="Kilian, David" userId="abaecdff-2d9d-41f0-872e-4be1117dbae5" providerId="ADAL" clId="{4F72CD70-BC56-B044-866F-244C814D56A4}" dt="2022-05-10T23:45:51.047" v="2238" actId="2696"/>
        <pc:sldMkLst>
          <pc:docMk/>
          <pc:sldMk cId="1627249760" sldId="296"/>
        </pc:sldMkLst>
      </pc:sldChg>
      <pc:sldChg chg="del">
        <pc:chgData name="Kilian, David" userId="abaecdff-2d9d-41f0-872e-4be1117dbae5" providerId="ADAL" clId="{4F72CD70-BC56-B044-866F-244C814D56A4}" dt="2022-05-10T23:45:51.047" v="2238" actId="2696"/>
        <pc:sldMkLst>
          <pc:docMk/>
          <pc:sldMk cId="1258221057" sldId="297"/>
        </pc:sldMkLst>
      </pc:sldChg>
      <pc:sldChg chg="del">
        <pc:chgData name="Kilian, David" userId="abaecdff-2d9d-41f0-872e-4be1117dbae5" providerId="ADAL" clId="{4F72CD70-BC56-B044-866F-244C814D56A4}" dt="2022-05-10T23:45:51.047" v="2238" actId="2696"/>
        <pc:sldMkLst>
          <pc:docMk/>
          <pc:sldMk cId="494003515" sldId="299"/>
        </pc:sldMkLst>
      </pc:sldChg>
      <pc:sldChg chg="addSp delSp modSp mod ord addAnim delAnim modAnim">
        <pc:chgData name="Kilian, David" userId="abaecdff-2d9d-41f0-872e-4be1117dbae5" providerId="ADAL" clId="{4F72CD70-BC56-B044-866F-244C814D56A4}" dt="2022-05-11T03:22:28.189" v="5074" actId="113"/>
        <pc:sldMkLst>
          <pc:docMk/>
          <pc:sldMk cId="176651485" sldId="300"/>
        </pc:sldMkLst>
        <pc:spChg chg="del">
          <ac:chgData name="Kilian, David" userId="abaecdff-2d9d-41f0-872e-4be1117dbae5" providerId="ADAL" clId="{4F72CD70-BC56-B044-866F-244C814D56A4}" dt="2022-05-10T22:21:54.437" v="171" actId="478"/>
          <ac:spMkLst>
            <pc:docMk/>
            <pc:sldMk cId="176651485" sldId="300"/>
            <ac:spMk id="5" creationId="{C75B88BA-6E87-8BBC-EF2B-450DE548E577}"/>
          </ac:spMkLst>
        </pc:spChg>
        <pc:spChg chg="mod">
          <ac:chgData name="Kilian, David" userId="abaecdff-2d9d-41f0-872e-4be1117dbae5" providerId="ADAL" clId="{4F72CD70-BC56-B044-866F-244C814D56A4}" dt="2022-05-11T03:19:39.770" v="4784" actId="1076"/>
          <ac:spMkLst>
            <pc:docMk/>
            <pc:sldMk cId="176651485" sldId="300"/>
            <ac:spMk id="6" creationId="{2A3F9DC7-6838-8371-E920-E1E5687AF683}"/>
          </ac:spMkLst>
        </pc:spChg>
        <pc:spChg chg="mod">
          <ac:chgData name="Kilian, David" userId="abaecdff-2d9d-41f0-872e-4be1117dbae5" providerId="ADAL" clId="{4F72CD70-BC56-B044-866F-244C814D56A4}" dt="2022-05-11T03:21:47.723" v="5064" actId="1076"/>
          <ac:spMkLst>
            <pc:docMk/>
            <pc:sldMk cId="176651485" sldId="300"/>
            <ac:spMk id="7" creationId="{E51EF5A1-8399-CA20-19FF-93475D9165FF}"/>
          </ac:spMkLst>
        </pc:spChg>
        <pc:spChg chg="mod">
          <ac:chgData name="Kilian, David" userId="abaecdff-2d9d-41f0-872e-4be1117dbae5" providerId="ADAL" clId="{4F72CD70-BC56-B044-866F-244C814D56A4}" dt="2022-05-11T03:22:28.189" v="5074" actId="113"/>
          <ac:spMkLst>
            <pc:docMk/>
            <pc:sldMk cId="176651485" sldId="300"/>
            <ac:spMk id="12" creationId="{E8312D93-EC85-53FF-8709-59A8B7C90D6A}"/>
          </ac:spMkLst>
        </pc:spChg>
        <pc:spChg chg="add del mod">
          <ac:chgData name="Kilian, David" userId="abaecdff-2d9d-41f0-872e-4be1117dbae5" providerId="ADAL" clId="{4F72CD70-BC56-B044-866F-244C814D56A4}" dt="2022-05-10T23:42:14.736" v="2195" actId="1037"/>
          <ac:spMkLst>
            <pc:docMk/>
            <pc:sldMk cId="176651485" sldId="300"/>
            <ac:spMk id="13" creationId="{605BA088-27B3-A53E-A9DC-22ACA26ADA7F}"/>
          </ac:spMkLst>
        </pc:spChg>
        <pc:spChg chg="add mod">
          <ac:chgData name="Kilian, David" userId="abaecdff-2d9d-41f0-872e-4be1117dbae5" providerId="ADAL" clId="{4F72CD70-BC56-B044-866F-244C814D56A4}" dt="2022-05-11T03:22:13.477" v="5072" actId="20577"/>
          <ac:spMkLst>
            <pc:docMk/>
            <pc:sldMk cId="176651485" sldId="300"/>
            <ac:spMk id="17" creationId="{B5D4ADAD-4F6A-57D4-8359-85B5572E0144}"/>
          </ac:spMkLst>
        </pc:spChg>
        <pc:graphicFrameChg chg="modGraphic">
          <ac:chgData name="Kilian, David" userId="abaecdff-2d9d-41f0-872e-4be1117dbae5" providerId="ADAL" clId="{4F72CD70-BC56-B044-866F-244C814D56A4}" dt="2022-05-10T23:43:02.297" v="2200"/>
          <ac:graphicFrameMkLst>
            <pc:docMk/>
            <pc:sldMk cId="176651485" sldId="300"/>
            <ac:graphicFrameMk id="4" creationId="{6CA65A06-6937-A380-F031-34A7016E5CCB}"/>
          </ac:graphicFrameMkLst>
        </pc:graphicFrameChg>
        <pc:cxnChg chg="mod">
          <ac:chgData name="Kilian, David" userId="abaecdff-2d9d-41f0-872e-4be1117dbae5" providerId="ADAL" clId="{4F72CD70-BC56-B044-866F-244C814D56A4}" dt="2022-05-11T03:21:58.346" v="5066" actId="1076"/>
          <ac:cxnSpMkLst>
            <pc:docMk/>
            <pc:sldMk cId="176651485" sldId="300"/>
            <ac:cxnSpMk id="15" creationId="{39807C40-56DC-EFB8-CD02-06F0D15F5A5B}"/>
          </ac:cxnSpMkLst>
        </pc:cxnChg>
      </pc:sldChg>
      <pc:sldChg chg="del">
        <pc:chgData name="Kilian, David" userId="abaecdff-2d9d-41f0-872e-4be1117dbae5" providerId="ADAL" clId="{4F72CD70-BC56-B044-866F-244C814D56A4}" dt="2022-05-10T23:45:51.047" v="2238" actId="2696"/>
        <pc:sldMkLst>
          <pc:docMk/>
          <pc:sldMk cId="2791550473" sldId="301"/>
        </pc:sldMkLst>
      </pc:sldChg>
      <pc:sldChg chg="modSp new mod">
        <pc:chgData name="Kilian, David" userId="abaecdff-2d9d-41f0-872e-4be1117dbae5" providerId="ADAL" clId="{4F72CD70-BC56-B044-866F-244C814D56A4}" dt="2022-05-10T22:25:30.284" v="389" actId="20577"/>
        <pc:sldMkLst>
          <pc:docMk/>
          <pc:sldMk cId="494532827" sldId="302"/>
        </pc:sldMkLst>
        <pc:spChg chg="mod">
          <ac:chgData name="Kilian, David" userId="abaecdff-2d9d-41f0-872e-4be1117dbae5" providerId="ADAL" clId="{4F72CD70-BC56-B044-866F-244C814D56A4}" dt="2022-05-10T22:25:30.284" v="389" actId="20577"/>
          <ac:spMkLst>
            <pc:docMk/>
            <pc:sldMk cId="494532827" sldId="302"/>
            <ac:spMk id="2" creationId="{C8047A5E-5030-A3BB-9E5A-DC33E7CCB97F}"/>
          </ac:spMkLst>
        </pc:spChg>
        <pc:spChg chg="mod">
          <ac:chgData name="Kilian, David" userId="abaecdff-2d9d-41f0-872e-4be1117dbae5" providerId="ADAL" clId="{4F72CD70-BC56-B044-866F-244C814D56A4}" dt="2022-05-10T22:24:22.662" v="304" actId="21"/>
          <ac:spMkLst>
            <pc:docMk/>
            <pc:sldMk cId="494532827" sldId="302"/>
            <ac:spMk id="3" creationId="{F06D45D7-7813-C9D2-97E7-E5A33E0C5B34}"/>
          </ac:spMkLst>
        </pc:spChg>
      </pc:sldChg>
      <pc:sldChg chg="addSp delSp modSp new mod modClrScheme chgLayout">
        <pc:chgData name="Kilian, David" userId="abaecdff-2d9d-41f0-872e-4be1117dbae5" providerId="ADAL" clId="{4F72CD70-BC56-B044-866F-244C814D56A4}" dt="2022-05-10T22:27:36.156" v="512" actId="20577"/>
        <pc:sldMkLst>
          <pc:docMk/>
          <pc:sldMk cId="2803108504" sldId="303"/>
        </pc:sldMkLst>
        <pc:spChg chg="mod ord">
          <ac:chgData name="Kilian, David" userId="abaecdff-2d9d-41f0-872e-4be1117dbae5" providerId="ADAL" clId="{4F72CD70-BC56-B044-866F-244C814D56A4}" dt="2022-05-10T22:27:36.156" v="512" actId="20577"/>
          <ac:spMkLst>
            <pc:docMk/>
            <pc:sldMk cId="2803108504" sldId="303"/>
            <ac:spMk id="2" creationId="{23EE7F74-09B9-5AE8-693F-ACA70D77B90B}"/>
          </ac:spMkLst>
        </pc:spChg>
        <pc:spChg chg="mod ord">
          <ac:chgData name="Kilian, David" userId="abaecdff-2d9d-41f0-872e-4be1117dbae5" providerId="ADAL" clId="{4F72CD70-BC56-B044-866F-244C814D56A4}" dt="2022-05-10T22:27:15.268" v="500" actId="20577"/>
          <ac:spMkLst>
            <pc:docMk/>
            <pc:sldMk cId="2803108504" sldId="303"/>
            <ac:spMk id="3" creationId="{4170B966-D158-DD33-80C9-9FCAB0C09894}"/>
          </ac:spMkLst>
        </pc:spChg>
        <pc:spChg chg="add del mod ord">
          <ac:chgData name="Kilian, David" userId="abaecdff-2d9d-41f0-872e-4be1117dbae5" providerId="ADAL" clId="{4F72CD70-BC56-B044-866F-244C814D56A4}" dt="2022-05-10T22:24:42.007" v="307" actId="700"/>
          <ac:spMkLst>
            <pc:docMk/>
            <pc:sldMk cId="2803108504" sldId="303"/>
            <ac:spMk id="4" creationId="{9AD5636E-465D-9DE8-3453-2F6BF126D100}"/>
          </ac:spMkLst>
        </pc:spChg>
        <pc:spChg chg="add mod ord">
          <ac:chgData name="Kilian, David" userId="abaecdff-2d9d-41f0-872e-4be1117dbae5" providerId="ADAL" clId="{4F72CD70-BC56-B044-866F-244C814D56A4}" dt="2022-05-10T22:25:53.036" v="419" actId="20577"/>
          <ac:spMkLst>
            <pc:docMk/>
            <pc:sldMk cId="2803108504" sldId="303"/>
            <ac:spMk id="5" creationId="{897FD0DE-95D4-3144-DC48-9E6839C91E1F}"/>
          </ac:spMkLst>
        </pc:spChg>
        <pc:spChg chg="add mod ord">
          <ac:chgData name="Kilian, David" userId="abaecdff-2d9d-41f0-872e-4be1117dbae5" providerId="ADAL" clId="{4F72CD70-BC56-B044-866F-244C814D56A4}" dt="2022-05-10T22:25:50.296" v="406" actId="20577"/>
          <ac:spMkLst>
            <pc:docMk/>
            <pc:sldMk cId="2803108504" sldId="303"/>
            <ac:spMk id="6" creationId="{0DB8679C-A607-6988-701E-33A40D06100A}"/>
          </ac:spMkLst>
        </pc:spChg>
        <pc:spChg chg="add mod ord">
          <ac:chgData name="Kilian, David" userId="abaecdff-2d9d-41f0-872e-4be1117dbae5" providerId="ADAL" clId="{4F72CD70-BC56-B044-866F-244C814D56A4}" dt="2022-05-10T22:26:48.674" v="450" actId="20577"/>
          <ac:spMkLst>
            <pc:docMk/>
            <pc:sldMk cId="2803108504" sldId="303"/>
            <ac:spMk id="7" creationId="{92CF338C-7B72-30D0-80C8-35771DF27076}"/>
          </ac:spMkLst>
        </pc:spChg>
      </pc:sldChg>
      <pc:sldChg chg="addSp delSp modSp new mod modClrScheme modAnim chgLayout">
        <pc:chgData name="Kilian, David" userId="abaecdff-2d9d-41f0-872e-4be1117dbae5" providerId="ADAL" clId="{4F72CD70-BC56-B044-866F-244C814D56A4}" dt="2022-05-11T03:18:16.666" v="4721" actId="27918"/>
        <pc:sldMkLst>
          <pc:docMk/>
          <pc:sldMk cId="1231862569" sldId="304"/>
        </pc:sldMkLst>
        <pc:spChg chg="add del mod ord">
          <ac:chgData name="Kilian, David" userId="abaecdff-2d9d-41f0-872e-4be1117dbae5" providerId="ADAL" clId="{4F72CD70-BC56-B044-866F-244C814D56A4}" dt="2022-05-10T22:29:51.416" v="576" actId="478"/>
          <ac:spMkLst>
            <pc:docMk/>
            <pc:sldMk cId="1231862569" sldId="304"/>
            <ac:spMk id="2" creationId="{8D7D79A9-14D0-C79A-6DD2-671311FA253F}"/>
          </ac:spMkLst>
        </pc:spChg>
        <pc:spChg chg="del mod ord">
          <ac:chgData name="Kilian, David" userId="abaecdff-2d9d-41f0-872e-4be1117dbae5" providerId="ADAL" clId="{4F72CD70-BC56-B044-866F-244C814D56A4}" dt="2022-05-10T22:29:12.967" v="550" actId="700"/>
          <ac:spMkLst>
            <pc:docMk/>
            <pc:sldMk cId="1231862569" sldId="304"/>
            <ac:spMk id="3" creationId="{CC6378C3-27C6-F760-EB7B-CAC94691DD77}"/>
          </ac:spMkLst>
        </pc:spChg>
        <pc:spChg chg="add del mod ord">
          <ac:chgData name="Kilian, David" userId="abaecdff-2d9d-41f0-872e-4be1117dbae5" providerId="ADAL" clId="{4F72CD70-BC56-B044-866F-244C814D56A4}" dt="2022-05-10T22:29:17.257" v="551" actId="700"/>
          <ac:spMkLst>
            <pc:docMk/>
            <pc:sldMk cId="1231862569" sldId="304"/>
            <ac:spMk id="4" creationId="{4851EDDB-F17F-4A10-64A8-AD74F1D212CD}"/>
          </ac:spMkLst>
        </pc:spChg>
        <pc:spChg chg="add del mod ord">
          <ac:chgData name="Kilian, David" userId="abaecdff-2d9d-41f0-872e-4be1117dbae5" providerId="ADAL" clId="{4F72CD70-BC56-B044-866F-244C814D56A4}" dt="2022-05-10T22:29:17.257" v="551" actId="700"/>
          <ac:spMkLst>
            <pc:docMk/>
            <pc:sldMk cId="1231862569" sldId="304"/>
            <ac:spMk id="5" creationId="{83372F21-77B3-104E-3BF3-68546F84A422}"/>
          </ac:spMkLst>
        </pc:spChg>
        <pc:spChg chg="add del mod ord">
          <ac:chgData name="Kilian, David" userId="abaecdff-2d9d-41f0-872e-4be1117dbae5" providerId="ADAL" clId="{4F72CD70-BC56-B044-866F-244C814D56A4}" dt="2022-05-10T22:29:20.684" v="552" actId="700"/>
          <ac:spMkLst>
            <pc:docMk/>
            <pc:sldMk cId="1231862569" sldId="304"/>
            <ac:spMk id="6" creationId="{54A90044-DA25-46A7-A277-C9F56525D7B6}"/>
          </ac:spMkLst>
        </pc:spChg>
        <pc:spChg chg="add del mod ord">
          <ac:chgData name="Kilian, David" userId="abaecdff-2d9d-41f0-872e-4be1117dbae5" providerId="ADAL" clId="{4F72CD70-BC56-B044-866F-244C814D56A4}" dt="2022-05-10T22:29:20.684" v="552" actId="700"/>
          <ac:spMkLst>
            <pc:docMk/>
            <pc:sldMk cId="1231862569" sldId="304"/>
            <ac:spMk id="7" creationId="{9D1B23A3-3198-F876-84EA-8AE2EBBA66E2}"/>
          </ac:spMkLst>
        </pc:spChg>
        <pc:spChg chg="add mod ord">
          <ac:chgData name="Kilian, David" userId="abaecdff-2d9d-41f0-872e-4be1117dbae5" providerId="ADAL" clId="{4F72CD70-BC56-B044-866F-244C814D56A4}" dt="2022-05-10T22:29:26.566" v="559" actId="20577"/>
          <ac:spMkLst>
            <pc:docMk/>
            <pc:sldMk cId="1231862569" sldId="304"/>
            <ac:spMk id="8" creationId="{67AE80F5-38D0-FB26-55DA-44BEA03EB5D3}"/>
          </ac:spMkLst>
        </pc:spChg>
        <pc:spChg chg="add mod ord">
          <ac:chgData name="Kilian, David" userId="abaecdff-2d9d-41f0-872e-4be1117dbae5" providerId="ADAL" clId="{4F72CD70-BC56-B044-866F-244C814D56A4}" dt="2022-05-10T22:29:30.825" v="570" actId="20577"/>
          <ac:spMkLst>
            <pc:docMk/>
            <pc:sldMk cId="1231862569" sldId="304"/>
            <ac:spMk id="9" creationId="{B7B87208-A077-FDBD-FFBA-40EED6238627}"/>
          </ac:spMkLst>
        </pc:spChg>
        <pc:spChg chg="add del mod ord">
          <ac:chgData name="Kilian, David" userId="abaecdff-2d9d-41f0-872e-4be1117dbae5" providerId="ADAL" clId="{4F72CD70-BC56-B044-866F-244C814D56A4}" dt="2022-05-10T22:29:59.523" v="577" actId="478"/>
          <ac:spMkLst>
            <pc:docMk/>
            <pc:sldMk cId="1231862569" sldId="304"/>
            <ac:spMk id="10" creationId="{30B74514-6CAC-DFD7-B467-7B2BFB3EEAD5}"/>
          </ac:spMkLst>
        </pc:spChg>
        <pc:spChg chg="add del mod ord">
          <ac:chgData name="Kilian, David" userId="abaecdff-2d9d-41f0-872e-4be1117dbae5" providerId="ADAL" clId="{4F72CD70-BC56-B044-866F-244C814D56A4}" dt="2022-05-10T22:30:02.002" v="578" actId="478"/>
          <ac:spMkLst>
            <pc:docMk/>
            <pc:sldMk cId="1231862569" sldId="304"/>
            <ac:spMk id="11" creationId="{07F049DE-21FD-B3C8-BD14-4601BB990756}"/>
          </ac:spMkLst>
        </pc:spChg>
        <pc:spChg chg="add del mod">
          <ac:chgData name="Kilian, David" userId="abaecdff-2d9d-41f0-872e-4be1117dbae5" providerId="ADAL" clId="{4F72CD70-BC56-B044-866F-244C814D56A4}" dt="2022-05-10T22:29:51.416" v="576" actId="478"/>
          <ac:spMkLst>
            <pc:docMk/>
            <pc:sldMk cId="1231862569" sldId="304"/>
            <ac:spMk id="13" creationId="{6B59FD51-804B-9FD7-D64F-C9146E2C6779}"/>
          </ac:spMkLst>
        </pc:spChg>
        <pc:spChg chg="add del mod">
          <ac:chgData name="Kilian, David" userId="abaecdff-2d9d-41f0-872e-4be1117dbae5" providerId="ADAL" clId="{4F72CD70-BC56-B044-866F-244C814D56A4}" dt="2022-05-10T22:29:49.651" v="574" actId="767"/>
          <ac:spMkLst>
            <pc:docMk/>
            <pc:sldMk cId="1231862569" sldId="304"/>
            <ac:spMk id="14" creationId="{B37AC033-A578-7C48-F1E2-254D6EACDC32}"/>
          </ac:spMkLst>
        </pc:spChg>
        <pc:spChg chg="add mod">
          <ac:chgData name="Kilian, David" userId="abaecdff-2d9d-41f0-872e-4be1117dbae5" providerId="ADAL" clId="{4F72CD70-BC56-B044-866F-244C814D56A4}" dt="2022-05-11T02:30:51.216" v="3633" actId="20577"/>
          <ac:spMkLst>
            <pc:docMk/>
            <pc:sldMk cId="1231862569" sldId="304"/>
            <ac:spMk id="20" creationId="{806CD770-87CC-9D8A-3612-4612B4D43B51}"/>
          </ac:spMkLst>
        </pc:spChg>
        <pc:spChg chg="add mod">
          <ac:chgData name="Kilian, David" userId="abaecdff-2d9d-41f0-872e-4be1117dbae5" providerId="ADAL" clId="{4F72CD70-BC56-B044-866F-244C814D56A4}" dt="2022-05-11T02:33:52.432" v="3759" actId="20577"/>
          <ac:spMkLst>
            <pc:docMk/>
            <pc:sldMk cId="1231862569" sldId="304"/>
            <ac:spMk id="29" creationId="{979D0D03-536A-5883-661A-24B25DEBCC59}"/>
          </ac:spMkLst>
        </pc:spChg>
        <pc:spChg chg="add mod">
          <ac:chgData name="Kilian, David" userId="abaecdff-2d9d-41f0-872e-4be1117dbae5" providerId="ADAL" clId="{4F72CD70-BC56-B044-866F-244C814D56A4}" dt="2022-05-11T03:07:42.938" v="4680" actId="1076"/>
          <ac:spMkLst>
            <pc:docMk/>
            <pc:sldMk cId="1231862569" sldId="304"/>
            <ac:spMk id="37" creationId="{B527C483-3694-8BE5-EECD-96B62AFD3233}"/>
          </ac:spMkLst>
        </pc:spChg>
        <pc:graphicFrameChg chg="add del mod modGraphic">
          <ac:chgData name="Kilian, David" userId="abaecdff-2d9d-41f0-872e-4be1117dbae5" providerId="ADAL" clId="{4F72CD70-BC56-B044-866F-244C814D56A4}" dt="2022-05-10T22:40:44.790" v="585" actId="478"/>
          <ac:graphicFrameMkLst>
            <pc:docMk/>
            <pc:sldMk cId="1231862569" sldId="304"/>
            <ac:graphicFrameMk id="15" creationId="{86CBBAE6-5E00-9DAA-932A-A306D5247838}"/>
          </ac:graphicFrameMkLst>
        </pc:graphicFrameChg>
        <pc:graphicFrameChg chg="add del mod">
          <ac:chgData name="Kilian, David" userId="abaecdff-2d9d-41f0-872e-4be1117dbae5" providerId="ADAL" clId="{4F72CD70-BC56-B044-866F-244C814D56A4}" dt="2022-05-10T22:43:35.617" v="597" actId="478"/>
          <ac:graphicFrameMkLst>
            <pc:docMk/>
            <pc:sldMk cId="1231862569" sldId="304"/>
            <ac:graphicFrameMk id="16" creationId="{0DC57E68-2A3A-6593-4455-8D432E582884}"/>
          </ac:graphicFrameMkLst>
        </pc:graphicFrameChg>
        <pc:graphicFrameChg chg="add del mod">
          <ac:chgData name="Kilian, David" userId="abaecdff-2d9d-41f0-872e-4be1117dbae5" providerId="ADAL" clId="{4F72CD70-BC56-B044-866F-244C814D56A4}" dt="2022-05-10T22:43:37.764" v="598" actId="478"/>
          <ac:graphicFrameMkLst>
            <pc:docMk/>
            <pc:sldMk cId="1231862569" sldId="304"/>
            <ac:graphicFrameMk id="17" creationId="{372CDF68-D0FE-B349-CA88-96A013D00E9F}"/>
          </ac:graphicFrameMkLst>
        </pc:graphicFrameChg>
        <pc:graphicFrameChg chg="add mod">
          <ac:chgData name="Kilian, David" userId="abaecdff-2d9d-41f0-872e-4be1117dbae5" providerId="ADAL" clId="{4F72CD70-BC56-B044-866F-244C814D56A4}" dt="2022-05-10T22:59:12.507" v="802" actId="1076"/>
          <ac:graphicFrameMkLst>
            <pc:docMk/>
            <pc:sldMk cId="1231862569" sldId="304"/>
            <ac:graphicFrameMk id="18" creationId="{372CDF68-D0FE-B349-CA88-96A013D00E9F}"/>
          </ac:graphicFrameMkLst>
        </pc:graphicFrameChg>
        <pc:graphicFrameChg chg="add mod">
          <ac:chgData name="Kilian, David" userId="abaecdff-2d9d-41f0-872e-4be1117dbae5" providerId="ADAL" clId="{4F72CD70-BC56-B044-866F-244C814D56A4}" dt="2022-05-10T22:45:17.686" v="617" actId="692"/>
          <ac:graphicFrameMkLst>
            <pc:docMk/>
            <pc:sldMk cId="1231862569" sldId="304"/>
            <ac:graphicFrameMk id="19" creationId="{0DC57E68-2A3A-6593-4455-8D432E582884}"/>
          </ac:graphicFrameMkLst>
        </pc:graphicFrameChg>
        <pc:cxnChg chg="add mod">
          <ac:chgData name="Kilian, David" userId="abaecdff-2d9d-41f0-872e-4be1117dbae5" providerId="ADAL" clId="{4F72CD70-BC56-B044-866F-244C814D56A4}" dt="2022-05-10T22:49:47.140" v="778" actId="1076"/>
          <ac:cxnSpMkLst>
            <pc:docMk/>
            <pc:sldMk cId="1231862569" sldId="304"/>
            <ac:cxnSpMk id="21" creationId="{9A0157C4-86F6-E5C0-2EE0-0CE5674F8574}"/>
          </ac:cxnSpMkLst>
        </pc:cxnChg>
        <pc:cxnChg chg="add mod">
          <ac:chgData name="Kilian, David" userId="abaecdff-2d9d-41f0-872e-4be1117dbae5" providerId="ADAL" clId="{4F72CD70-BC56-B044-866F-244C814D56A4}" dt="2022-05-10T22:58:18.437" v="790" actId="1076"/>
          <ac:cxnSpMkLst>
            <pc:docMk/>
            <pc:sldMk cId="1231862569" sldId="304"/>
            <ac:cxnSpMk id="23" creationId="{1655AB54-F40B-DB93-6E4F-59CB017D1572}"/>
          </ac:cxnSpMkLst>
        </pc:cxnChg>
        <pc:cxnChg chg="add mod">
          <ac:chgData name="Kilian, David" userId="abaecdff-2d9d-41f0-872e-4be1117dbae5" providerId="ADAL" clId="{4F72CD70-BC56-B044-866F-244C814D56A4}" dt="2022-05-10T22:58:25.449" v="792" actId="1076"/>
          <ac:cxnSpMkLst>
            <pc:docMk/>
            <pc:sldMk cId="1231862569" sldId="304"/>
            <ac:cxnSpMk id="25" creationId="{9AC06373-AEA1-4B5D-44DA-2E7D61795027}"/>
          </ac:cxnSpMkLst>
        </pc:cxnChg>
        <pc:cxnChg chg="add mod">
          <ac:chgData name="Kilian, David" userId="abaecdff-2d9d-41f0-872e-4be1117dbae5" providerId="ADAL" clId="{4F72CD70-BC56-B044-866F-244C814D56A4}" dt="2022-05-10T22:58:29.209" v="794" actId="1076"/>
          <ac:cxnSpMkLst>
            <pc:docMk/>
            <pc:sldMk cId="1231862569" sldId="304"/>
            <ac:cxnSpMk id="26" creationId="{53AD2D5D-F8A9-591E-6700-001F97D32A8B}"/>
          </ac:cxnSpMkLst>
        </pc:cxnChg>
        <pc:cxnChg chg="add mod">
          <ac:chgData name="Kilian, David" userId="abaecdff-2d9d-41f0-872e-4be1117dbae5" providerId="ADAL" clId="{4F72CD70-BC56-B044-866F-244C814D56A4}" dt="2022-05-10T22:58:35.489" v="797" actId="14100"/>
          <ac:cxnSpMkLst>
            <pc:docMk/>
            <pc:sldMk cId="1231862569" sldId="304"/>
            <ac:cxnSpMk id="27" creationId="{3B58CB91-DE09-1491-21A5-98C0C94ECACC}"/>
          </ac:cxnSpMkLst>
        </pc:cxnChg>
        <pc:cxnChg chg="add mod">
          <ac:chgData name="Kilian, David" userId="abaecdff-2d9d-41f0-872e-4be1117dbae5" providerId="ADAL" clId="{4F72CD70-BC56-B044-866F-244C814D56A4}" dt="2022-05-10T22:59:52.479" v="863" actId="14100"/>
          <ac:cxnSpMkLst>
            <pc:docMk/>
            <pc:sldMk cId="1231862569" sldId="304"/>
            <ac:cxnSpMk id="30" creationId="{0299145C-77EE-2E49-5061-2731B8B4A0E9}"/>
          </ac:cxnSpMkLst>
        </pc:cxnChg>
        <pc:cxnChg chg="add mod">
          <ac:chgData name="Kilian, David" userId="abaecdff-2d9d-41f0-872e-4be1117dbae5" providerId="ADAL" clId="{4F72CD70-BC56-B044-866F-244C814D56A4}" dt="2022-05-10T23:00:01.825" v="866" actId="14100"/>
          <ac:cxnSpMkLst>
            <pc:docMk/>
            <pc:sldMk cId="1231862569" sldId="304"/>
            <ac:cxnSpMk id="33" creationId="{8DFFCE7B-BBEC-91CA-CAE3-94AB51857739}"/>
          </ac:cxnSpMkLst>
        </pc:cxnChg>
        <pc:cxnChg chg="add mod">
          <ac:chgData name="Kilian, David" userId="abaecdff-2d9d-41f0-872e-4be1117dbae5" providerId="ADAL" clId="{4F72CD70-BC56-B044-866F-244C814D56A4}" dt="2022-05-10T23:00:07.827" v="869" actId="14100"/>
          <ac:cxnSpMkLst>
            <pc:docMk/>
            <pc:sldMk cId="1231862569" sldId="304"/>
            <ac:cxnSpMk id="35" creationId="{8E7B2782-7DCE-8AAF-23DE-8473B3CA1299}"/>
          </ac:cxnSpMkLst>
        </pc:cxnChg>
        <pc:cxnChg chg="add mod">
          <ac:chgData name="Kilian, David" userId="abaecdff-2d9d-41f0-872e-4be1117dbae5" providerId="ADAL" clId="{4F72CD70-BC56-B044-866F-244C814D56A4}" dt="2022-05-11T02:32:01.219" v="3712" actId="14100"/>
          <ac:cxnSpMkLst>
            <pc:docMk/>
            <pc:sldMk cId="1231862569" sldId="304"/>
            <ac:cxnSpMk id="38" creationId="{77819F1C-1C1A-A0BC-DE6F-1DB51DD15D2A}"/>
          </ac:cxnSpMkLst>
        </pc:cxnChg>
        <pc:cxnChg chg="add mod">
          <ac:chgData name="Kilian, David" userId="abaecdff-2d9d-41f0-872e-4be1117dbae5" providerId="ADAL" clId="{4F72CD70-BC56-B044-866F-244C814D56A4}" dt="2022-05-11T02:31:15.540" v="3659" actId="14100"/>
          <ac:cxnSpMkLst>
            <pc:docMk/>
            <pc:sldMk cId="1231862569" sldId="304"/>
            <ac:cxnSpMk id="39" creationId="{84B3F11D-35E8-F3DA-4D29-DB248D0C5772}"/>
          </ac:cxnSpMkLst>
        </pc:cxnChg>
      </pc:sldChg>
      <pc:sldChg chg="addSp delSp modSp new mod modClrScheme delAnim modAnim chgLayout">
        <pc:chgData name="Kilian, David" userId="abaecdff-2d9d-41f0-872e-4be1117dbae5" providerId="ADAL" clId="{4F72CD70-BC56-B044-866F-244C814D56A4}" dt="2022-05-11T03:03:14.003" v="4422" actId="14100"/>
        <pc:sldMkLst>
          <pc:docMk/>
          <pc:sldMk cId="2994230293" sldId="305"/>
        </pc:sldMkLst>
        <pc:spChg chg="del mod ord">
          <ac:chgData name="Kilian, David" userId="abaecdff-2d9d-41f0-872e-4be1117dbae5" providerId="ADAL" clId="{4F72CD70-BC56-B044-866F-244C814D56A4}" dt="2022-05-10T23:06:15.632" v="878" actId="700"/>
          <ac:spMkLst>
            <pc:docMk/>
            <pc:sldMk cId="2994230293" sldId="305"/>
            <ac:spMk id="2" creationId="{C54B5E28-EC79-F566-A395-CBFBEC6C5ECF}"/>
          </ac:spMkLst>
        </pc:spChg>
        <pc:spChg chg="del mod ord">
          <ac:chgData name="Kilian, David" userId="abaecdff-2d9d-41f0-872e-4be1117dbae5" providerId="ADAL" clId="{4F72CD70-BC56-B044-866F-244C814D56A4}" dt="2022-05-10T23:06:15.632" v="878" actId="700"/>
          <ac:spMkLst>
            <pc:docMk/>
            <pc:sldMk cId="2994230293" sldId="305"/>
            <ac:spMk id="3" creationId="{D563C27D-EC8F-208D-4E61-2313CD35DBC1}"/>
          </ac:spMkLst>
        </pc:spChg>
        <pc:spChg chg="add mod ord">
          <ac:chgData name="Kilian, David" userId="abaecdff-2d9d-41f0-872e-4be1117dbae5" providerId="ADAL" clId="{4F72CD70-BC56-B044-866F-244C814D56A4}" dt="2022-05-10T23:06:33.244" v="913" actId="20577"/>
          <ac:spMkLst>
            <pc:docMk/>
            <pc:sldMk cId="2994230293" sldId="305"/>
            <ac:spMk id="4" creationId="{570BDF43-C62A-FD89-57B8-5361F4D834D0}"/>
          </ac:spMkLst>
        </pc:spChg>
        <pc:spChg chg="add mod ord">
          <ac:chgData name="Kilian, David" userId="abaecdff-2d9d-41f0-872e-4be1117dbae5" providerId="ADAL" clId="{4F72CD70-BC56-B044-866F-244C814D56A4}" dt="2022-05-10T23:06:18.639" v="887" actId="20577"/>
          <ac:spMkLst>
            <pc:docMk/>
            <pc:sldMk cId="2994230293" sldId="305"/>
            <ac:spMk id="5" creationId="{ACD200EC-EE4C-8A31-6CF7-E9456E85A9A3}"/>
          </ac:spMkLst>
        </pc:spChg>
        <pc:spChg chg="add mod ord">
          <ac:chgData name="Kilian, David" userId="abaecdff-2d9d-41f0-872e-4be1117dbae5" providerId="ADAL" clId="{4F72CD70-BC56-B044-866F-244C814D56A4}" dt="2022-05-10T23:06:21.191" v="893" actId="20577"/>
          <ac:spMkLst>
            <pc:docMk/>
            <pc:sldMk cId="2994230293" sldId="305"/>
            <ac:spMk id="6" creationId="{D1250E2B-CF84-4BAA-AC46-84169AB08DEE}"/>
          </ac:spMkLst>
        </pc:spChg>
        <pc:spChg chg="add del mod ord">
          <ac:chgData name="Kilian, David" userId="abaecdff-2d9d-41f0-872e-4be1117dbae5" providerId="ADAL" clId="{4F72CD70-BC56-B044-866F-244C814D56A4}" dt="2022-05-10T23:10:24.917" v="914" actId="478"/>
          <ac:spMkLst>
            <pc:docMk/>
            <pc:sldMk cId="2994230293" sldId="305"/>
            <ac:spMk id="7" creationId="{94F87BF4-2E73-55DD-C097-996996B23925}"/>
          </ac:spMkLst>
        </pc:spChg>
        <pc:spChg chg="add del mod ord">
          <ac:chgData name="Kilian, David" userId="abaecdff-2d9d-41f0-872e-4be1117dbae5" providerId="ADAL" clId="{4F72CD70-BC56-B044-866F-244C814D56A4}" dt="2022-05-10T23:10:26.417" v="915" actId="478"/>
          <ac:spMkLst>
            <pc:docMk/>
            <pc:sldMk cId="2994230293" sldId="305"/>
            <ac:spMk id="8" creationId="{C495C903-B98D-1134-2275-53F3C5F270C2}"/>
          </ac:spMkLst>
        </pc:spChg>
        <pc:spChg chg="add mod">
          <ac:chgData name="Kilian, David" userId="abaecdff-2d9d-41f0-872e-4be1117dbae5" providerId="ADAL" clId="{4F72CD70-BC56-B044-866F-244C814D56A4}" dt="2022-05-11T03:03:02.288" v="4408" actId="20577"/>
          <ac:spMkLst>
            <pc:docMk/>
            <pc:sldMk cId="2994230293" sldId="305"/>
            <ac:spMk id="11" creationId="{70F24A1D-3E23-3D58-D5F9-FC077869882F}"/>
          </ac:spMkLst>
        </pc:spChg>
        <pc:spChg chg="add mod">
          <ac:chgData name="Kilian, David" userId="abaecdff-2d9d-41f0-872e-4be1117dbae5" providerId="ADAL" clId="{4F72CD70-BC56-B044-866F-244C814D56A4}" dt="2022-05-11T03:03:07.300" v="4412" actId="20577"/>
          <ac:spMkLst>
            <pc:docMk/>
            <pc:sldMk cId="2994230293" sldId="305"/>
            <ac:spMk id="21" creationId="{E13E76DC-CE5C-4A74-9324-A025D9BA790A}"/>
          </ac:spMkLst>
        </pc:spChg>
        <pc:spChg chg="add mod">
          <ac:chgData name="Kilian, David" userId="abaecdff-2d9d-41f0-872e-4be1117dbae5" providerId="ADAL" clId="{4F72CD70-BC56-B044-866F-244C814D56A4}" dt="2022-05-10T23:28:44.187" v="1784" actId="1076"/>
          <ac:spMkLst>
            <pc:docMk/>
            <pc:sldMk cId="2994230293" sldId="305"/>
            <ac:spMk id="27" creationId="{48FA30FA-3404-5261-FE08-52B881F7C78F}"/>
          </ac:spMkLst>
        </pc:spChg>
        <pc:spChg chg="add mod">
          <ac:chgData name="Kilian, David" userId="abaecdff-2d9d-41f0-872e-4be1117dbae5" providerId="ADAL" clId="{4F72CD70-BC56-B044-866F-244C814D56A4}" dt="2022-05-10T23:27:51.592" v="1783" actId="1076"/>
          <ac:spMkLst>
            <pc:docMk/>
            <pc:sldMk cId="2994230293" sldId="305"/>
            <ac:spMk id="30" creationId="{C437CFB7-F8B9-997A-DAA3-B17ED19DCABD}"/>
          </ac:spMkLst>
        </pc:spChg>
        <pc:spChg chg="add mod">
          <ac:chgData name="Kilian, David" userId="abaecdff-2d9d-41f0-872e-4be1117dbae5" providerId="ADAL" clId="{4F72CD70-BC56-B044-866F-244C814D56A4}" dt="2022-05-11T03:03:14.003" v="4422" actId="14100"/>
          <ac:spMkLst>
            <pc:docMk/>
            <pc:sldMk cId="2994230293" sldId="305"/>
            <ac:spMk id="31" creationId="{38787B74-DC9C-CECA-CDA8-238CC4BBA8E5}"/>
          </ac:spMkLst>
        </pc:spChg>
        <pc:graphicFrameChg chg="add mod">
          <ac:chgData name="Kilian, David" userId="abaecdff-2d9d-41f0-872e-4be1117dbae5" providerId="ADAL" clId="{4F72CD70-BC56-B044-866F-244C814D56A4}" dt="2022-05-10T23:11:48.070" v="965" actId="692"/>
          <ac:graphicFrameMkLst>
            <pc:docMk/>
            <pc:sldMk cId="2994230293" sldId="305"/>
            <ac:graphicFrameMk id="9" creationId="{E1544ED2-8A40-45B3-B024-A6F43CB21827}"/>
          </ac:graphicFrameMkLst>
        </pc:graphicFrameChg>
        <pc:graphicFrameChg chg="add mod">
          <ac:chgData name="Kilian, David" userId="abaecdff-2d9d-41f0-872e-4be1117dbae5" providerId="ADAL" clId="{4F72CD70-BC56-B044-866F-244C814D56A4}" dt="2022-05-10T23:26:24.426" v="1763"/>
          <ac:graphicFrameMkLst>
            <pc:docMk/>
            <pc:sldMk cId="2994230293" sldId="305"/>
            <ac:graphicFrameMk id="10" creationId="{55974909-59D0-3616-2731-F1A38A20306D}"/>
          </ac:graphicFrameMkLst>
        </pc:graphicFrameChg>
        <pc:cxnChg chg="add mod">
          <ac:chgData name="Kilian, David" userId="abaecdff-2d9d-41f0-872e-4be1117dbae5" providerId="ADAL" clId="{4F72CD70-BC56-B044-866F-244C814D56A4}" dt="2022-05-11T03:02:19.670" v="4375" actId="14100"/>
          <ac:cxnSpMkLst>
            <pc:docMk/>
            <pc:sldMk cId="2994230293" sldId="305"/>
            <ac:cxnSpMk id="12" creationId="{56F83371-C562-BCFD-5185-24C89C8E95AB}"/>
          </ac:cxnSpMkLst>
        </pc:cxnChg>
        <pc:cxnChg chg="add del mod">
          <ac:chgData name="Kilian, David" userId="abaecdff-2d9d-41f0-872e-4be1117dbae5" providerId="ADAL" clId="{4F72CD70-BC56-B044-866F-244C814D56A4}" dt="2022-05-10T23:25:33.078" v="1694" actId="478"/>
          <ac:cxnSpMkLst>
            <pc:docMk/>
            <pc:sldMk cId="2994230293" sldId="305"/>
            <ac:cxnSpMk id="13" creationId="{1DADD9BF-282B-7FBA-7875-C47A2F4991F0}"/>
          </ac:cxnSpMkLst>
        </pc:cxnChg>
        <pc:cxnChg chg="add del mod">
          <ac:chgData name="Kilian, David" userId="abaecdff-2d9d-41f0-872e-4be1117dbae5" providerId="ADAL" clId="{4F72CD70-BC56-B044-866F-244C814D56A4}" dt="2022-05-10T23:21:37.846" v="1512" actId="478"/>
          <ac:cxnSpMkLst>
            <pc:docMk/>
            <pc:sldMk cId="2994230293" sldId="305"/>
            <ac:cxnSpMk id="17" creationId="{75346ABB-0C8F-D1E5-389B-E9B8C41BEB85}"/>
          </ac:cxnSpMkLst>
        </pc:cxnChg>
        <pc:cxnChg chg="add del mod">
          <ac:chgData name="Kilian, David" userId="abaecdff-2d9d-41f0-872e-4be1117dbae5" providerId="ADAL" clId="{4F72CD70-BC56-B044-866F-244C814D56A4}" dt="2022-05-10T23:25:25.106" v="1691" actId="478"/>
          <ac:cxnSpMkLst>
            <pc:docMk/>
            <pc:sldMk cId="2994230293" sldId="305"/>
            <ac:cxnSpMk id="19" creationId="{DD46E95E-9F21-3970-F599-7CB3E3D94002}"/>
          </ac:cxnSpMkLst>
        </pc:cxnChg>
        <pc:cxnChg chg="add del mod">
          <ac:chgData name="Kilian, David" userId="abaecdff-2d9d-41f0-872e-4be1117dbae5" providerId="ADAL" clId="{4F72CD70-BC56-B044-866F-244C814D56A4}" dt="2022-05-10T23:25:25.106" v="1691" actId="478"/>
          <ac:cxnSpMkLst>
            <pc:docMk/>
            <pc:sldMk cId="2994230293" sldId="305"/>
            <ac:cxnSpMk id="20" creationId="{0FB85A88-A4FE-BB04-0B77-D39523D743F9}"/>
          </ac:cxnSpMkLst>
        </pc:cxnChg>
        <pc:cxnChg chg="add del mod">
          <ac:chgData name="Kilian, David" userId="abaecdff-2d9d-41f0-872e-4be1117dbae5" providerId="ADAL" clId="{4F72CD70-BC56-B044-866F-244C814D56A4}" dt="2022-05-10T23:26:46.353" v="1770" actId="478"/>
          <ac:cxnSpMkLst>
            <pc:docMk/>
            <pc:sldMk cId="2994230293" sldId="305"/>
            <ac:cxnSpMk id="22" creationId="{9A9153C1-DEAF-E6A4-F327-A808E97D105B}"/>
          </ac:cxnSpMkLst>
        </pc:cxnChg>
        <pc:cxnChg chg="add del mod">
          <ac:chgData name="Kilian, David" userId="abaecdff-2d9d-41f0-872e-4be1117dbae5" providerId="ADAL" clId="{4F72CD70-BC56-B044-866F-244C814D56A4}" dt="2022-05-10T23:26:46.353" v="1770" actId="478"/>
          <ac:cxnSpMkLst>
            <pc:docMk/>
            <pc:sldMk cId="2994230293" sldId="305"/>
            <ac:cxnSpMk id="23" creationId="{6A4B1584-B9E5-71B7-0DE7-7A7E0C9DDF8E}"/>
          </ac:cxnSpMkLst>
        </pc:cxnChg>
        <pc:cxnChg chg="add del mod">
          <ac:chgData name="Kilian, David" userId="abaecdff-2d9d-41f0-872e-4be1117dbae5" providerId="ADAL" clId="{4F72CD70-BC56-B044-866F-244C814D56A4}" dt="2022-05-10T23:29:33.798" v="1865" actId="478"/>
          <ac:cxnSpMkLst>
            <pc:docMk/>
            <pc:sldMk cId="2994230293" sldId="305"/>
            <ac:cxnSpMk id="32" creationId="{0516FC90-73EB-985D-7832-4673CF904549}"/>
          </ac:cxnSpMkLst>
        </pc:cxnChg>
      </pc:sldChg>
      <pc:sldChg chg="new del">
        <pc:chgData name="Kilian, David" userId="abaecdff-2d9d-41f0-872e-4be1117dbae5" providerId="ADAL" clId="{4F72CD70-BC56-B044-866F-244C814D56A4}" dt="2022-05-10T23:45:51.047" v="2238" actId="2696"/>
        <pc:sldMkLst>
          <pc:docMk/>
          <pc:sldMk cId="3236441785" sldId="306"/>
        </pc:sldMkLst>
      </pc:sldChg>
      <pc:sldChg chg="addSp delSp modSp new mod modAnim">
        <pc:chgData name="Kilian, David" userId="abaecdff-2d9d-41f0-872e-4be1117dbae5" providerId="ADAL" clId="{4F72CD70-BC56-B044-866F-244C814D56A4}" dt="2022-05-11T02:36:52.163" v="3884"/>
        <pc:sldMkLst>
          <pc:docMk/>
          <pc:sldMk cId="2844248451" sldId="307"/>
        </pc:sldMkLst>
        <pc:spChg chg="mod">
          <ac:chgData name="Kilian, David" userId="abaecdff-2d9d-41f0-872e-4be1117dbae5" providerId="ADAL" clId="{4F72CD70-BC56-B044-866F-244C814D56A4}" dt="2022-05-11T00:00:32.863" v="2753" actId="113"/>
          <ac:spMkLst>
            <pc:docMk/>
            <pc:sldMk cId="2844248451" sldId="307"/>
            <ac:spMk id="2" creationId="{CA3DC837-27B5-248F-3AE3-5A22F87B9355}"/>
          </ac:spMkLst>
        </pc:spChg>
        <pc:spChg chg="del">
          <ac:chgData name="Kilian, David" userId="abaecdff-2d9d-41f0-872e-4be1117dbae5" providerId="ADAL" clId="{4F72CD70-BC56-B044-866F-244C814D56A4}" dt="2022-05-10T23:30:00.178" v="1869" actId="478"/>
          <ac:spMkLst>
            <pc:docMk/>
            <pc:sldMk cId="2844248451" sldId="307"/>
            <ac:spMk id="3" creationId="{2964D42B-9C67-0532-B8BF-5D1A7674357C}"/>
          </ac:spMkLst>
        </pc:spChg>
        <pc:spChg chg="add mod">
          <ac:chgData name="Kilian, David" userId="abaecdff-2d9d-41f0-872e-4be1117dbae5" providerId="ADAL" clId="{4F72CD70-BC56-B044-866F-244C814D56A4}" dt="2022-05-10T23:32:35.510" v="1932" actId="14100"/>
          <ac:spMkLst>
            <pc:docMk/>
            <pc:sldMk cId="2844248451" sldId="307"/>
            <ac:spMk id="5" creationId="{057252B4-BD3F-6B78-968C-E94C6525B761}"/>
          </ac:spMkLst>
        </pc:spChg>
        <pc:spChg chg="add mod">
          <ac:chgData name="Kilian, David" userId="abaecdff-2d9d-41f0-872e-4be1117dbae5" providerId="ADAL" clId="{4F72CD70-BC56-B044-866F-244C814D56A4}" dt="2022-05-10T23:32:55.084" v="1942" actId="1076"/>
          <ac:spMkLst>
            <pc:docMk/>
            <pc:sldMk cId="2844248451" sldId="307"/>
            <ac:spMk id="6" creationId="{7B8F980E-94D0-9739-94B7-29CF3DDA50B9}"/>
          </ac:spMkLst>
        </pc:spChg>
        <pc:spChg chg="add mod">
          <ac:chgData name="Kilian, David" userId="abaecdff-2d9d-41f0-872e-4be1117dbae5" providerId="ADAL" clId="{4F72CD70-BC56-B044-866F-244C814D56A4}" dt="2022-05-10T23:46:44.936" v="2250" actId="20577"/>
          <ac:spMkLst>
            <pc:docMk/>
            <pc:sldMk cId="2844248451" sldId="307"/>
            <ac:spMk id="7" creationId="{0D76B670-A264-0150-C6DD-D21290DAB45F}"/>
          </ac:spMkLst>
        </pc:spChg>
        <pc:spChg chg="add mod">
          <ac:chgData name="Kilian, David" userId="abaecdff-2d9d-41f0-872e-4be1117dbae5" providerId="ADAL" clId="{4F72CD70-BC56-B044-866F-244C814D56A4}" dt="2022-05-11T02:36:10.038" v="3877" actId="313"/>
          <ac:spMkLst>
            <pc:docMk/>
            <pc:sldMk cId="2844248451" sldId="307"/>
            <ac:spMk id="8" creationId="{1CC1DD6E-FFAF-717B-49D7-BDDD5496C9B0}"/>
          </ac:spMkLst>
        </pc:spChg>
        <pc:graphicFrameChg chg="add mod">
          <ac:chgData name="Kilian, David" userId="abaecdff-2d9d-41f0-872e-4be1117dbae5" providerId="ADAL" clId="{4F72CD70-BC56-B044-866F-244C814D56A4}" dt="2022-05-10T23:30:25.911" v="1885" actId="1076"/>
          <ac:graphicFrameMkLst>
            <pc:docMk/>
            <pc:sldMk cId="2844248451" sldId="307"/>
            <ac:graphicFrameMk id="4" creationId="{7D334A39-817C-FE3B-37BC-A9777770B2F0}"/>
          </ac:graphicFrameMkLst>
        </pc:graphicFrameChg>
      </pc:sldChg>
      <pc:sldChg chg="modSp new del mod">
        <pc:chgData name="Kilian, David" userId="abaecdff-2d9d-41f0-872e-4be1117dbae5" providerId="ADAL" clId="{4F72CD70-BC56-B044-866F-244C814D56A4}" dt="2022-05-10T23:59:11.027" v="2750" actId="2696"/>
        <pc:sldMkLst>
          <pc:docMk/>
          <pc:sldMk cId="1966809744" sldId="308"/>
        </pc:sldMkLst>
        <pc:spChg chg="mod">
          <ac:chgData name="Kilian, David" userId="abaecdff-2d9d-41f0-872e-4be1117dbae5" providerId="ADAL" clId="{4F72CD70-BC56-B044-866F-244C814D56A4}" dt="2022-05-10T23:12:40.068" v="1097" actId="20577"/>
          <ac:spMkLst>
            <pc:docMk/>
            <pc:sldMk cId="1966809744" sldId="308"/>
            <ac:spMk id="2" creationId="{A9EAC0D5-D5B8-3D6E-4468-63E68B0C84AA}"/>
          </ac:spMkLst>
        </pc:spChg>
      </pc:sldChg>
      <pc:sldChg chg="addSp delSp modSp new mod modClrScheme modAnim chgLayout">
        <pc:chgData name="Kilian, David" userId="abaecdff-2d9d-41f0-872e-4be1117dbae5" providerId="ADAL" clId="{4F72CD70-BC56-B044-866F-244C814D56A4}" dt="2022-05-11T03:18:46.962" v="4763" actId="20577"/>
        <pc:sldMkLst>
          <pc:docMk/>
          <pc:sldMk cId="1978563570" sldId="309"/>
        </pc:sldMkLst>
        <pc:spChg chg="mod ord">
          <ac:chgData name="Kilian, David" userId="abaecdff-2d9d-41f0-872e-4be1117dbae5" providerId="ADAL" clId="{4F72CD70-BC56-B044-866F-244C814D56A4}" dt="2022-05-11T00:01:27.626" v="2765" actId="700"/>
          <ac:spMkLst>
            <pc:docMk/>
            <pc:sldMk cId="1978563570" sldId="309"/>
            <ac:spMk id="2" creationId="{7EAB109E-1DB3-0B48-9F68-32BCB22E1691}"/>
          </ac:spMkLst>
        </pc:spChg>
        <pc:spChg chg="del mod ord">
          <ac:chgData name="Kilian, David" userId="abaecdff-2d9d-41f0-872e-4be1117dbae5" providerId="ADAL" clId="{4F72CD70-BC56-B044-866F-244C814D56A4}" dt="2022-05-11T00:01:27.626" v="2765" actId="700"/>
          <ac:spMkLst>
            <pc:docMk/>
            <pc:sldMk cId="1978563570" sldId="309"/>
            <ac:spMk id="3" creationId="{5FE3236A-DD7F-733F-8BE9-4630B199DF59}"/>
          </ac:spMkLst>
        </pc:spChg>
        <pc:spChg chg="add mod ord">
          <ac:chgData name="Kilian, David" userId="abaecdff-2d9d-41f0-872e-4be1117dbae5" providerId="ADAL" clId="{4F72CD70-BC56-B044-866F-244C814D56A4}" dt="2022-05-11T00:01:31.397" v="2773" actId="20577"/>
          <ac:spMkLst>
            <pc:docMk/>
            <pc:sldMk cId="1978563570" sldId="309"/>
            <ac:spMk id="4" creationId="{8C729B05-4C1F-C1F2-628D-0E6F238E849C}"/>
          </ac:spMkLst>
        </pc:spChg>
        <pc:spChg chg="add mod ord">
          <ac:chgData name="Kilian, David" userId="abaecdff-2d9d-41f0-872e-4be1117dbae5" providerId="ADAL" clId="{4F72CD70-BC56-B044-866F-244C814D56A4}" dt="2022-05-11T00:01:33.575" v="2780" actId="20577"/>
          <ac:spMkLst>
            <pc:docMk/>
            <pc:sldMk cId="1978563570" sldId="309"/>
            <ac:spMk id="5" creationId="{65EC77C5-7F87-8668-1CE8-0AAF032C3A3D}"/>
          </ac:spMkLst>
        </pc:spChg>
        <pc:spChg chg="add del mod ord">
          <ac:chgData name="Kilian, David" userId="abaecdff-2d9d-41f0-872e-4be1117dbae5" providerId="ADAL" clId="{4F72CD70-BC56-B044-866F-244C814D56A4}" dt="2022-05-11T03:13:59.548" v="4712" actId="478"/>
          <ac:spMkLst>
            <pc:docMk/>
            <pc:sldMk cId="1978563570" sldId="309"/>
            <ac:spMk id="6" creationId="{7360D769-685F-214C-F06A-C9900246552F}"/>
          </ac:spMkLst>
        </pc:spChg>
        <pc:spChg chg="add del mod ord">
          <ac:chgData name="Kilian, David" userId="abaecdff-2d9d-41f0-872e-4be1117dbae5" providerId="ADAL" clId="{4F72CD70-BC56-B044-866F-244C814D56A4}" dt="2022-05-11T03:14:02.408" v="4713" actId="478"/>
          <ac:spMkLst>
            <pc:docMk/>
            <pc:sldMk cId="1978563570" sldId="309"/>
            <ac:spMk id="7" creationId="{9FAE6626-A266-B3D6-DDEC-0EEA37D8FA9A}"/>
          </ac:spMkLst>
        </pc:spChg>
        <pc:spChg chg="add mod">
          <ac:chgData name="Kilian, David" userId="abaecdff-2d9d-41f0-872e-4be1117dbae5" providerId="ADAL" clId="{4F72CD70-BC56-B044-866F-244C814D56A4}" dt="2022-05-11T03:18:34.528" v="4740" actId="14100"/>
          <ac:spMkLst>
            <pc:docMk/>
            <pc:sldMk cId="1978563570" sldId="309"/>
            <ac:spMk id="10" creationId="{4340AC9B-0E14-2729-7BEA-E4C9E865AB2D}"/>
          </ac:spMkLst>
        </pc:spChg>
        <pc:spChg chg="add mod">
          <ac:chgData name="Kilian, David" userId="abaecdff-2d9d-41f0-872e-4be1117dbae5" providerId="ADAL" clId="{4F72CD70-BC56-B044-866F-244C814D56A4}" dt="2022-05-11T03:18:46.962" v="4763" actId="20577"/>
          <ac:spMkLst>
            <pc:docMk/>
            <pc:sldMk cId="1978563570" sldId="309"/>
            <ac:spMk id="11" creationId="{8051B31E-0C90-8B06-338C-5E4348D398D6}"/>
          </ac:spMkLst>
        </pc:spChg>
        <pc:graphicFrameChg chg="add mod">
          <ac:chgData name="Kilian, David" userId="abaecdff-2d9d-41f0-872e-4be1117dbae5" providerId="ADAL" clId="{4F72CD70-BC56-B044-866F-244C814D56A4}" dt="2022-05-11T03:14:08.062" v="4714" actId="1076"/>
          <ac:graphicFrameMkLst>
            <pc:docMk/>
            <pc:sldMk cId="1978563570" sldId="309"/>
            <ac:graphicFrameMk id="8" creationId="{75E88ECF-59AD-7F45-1C5A-6EC630791F9D}"/>
          </ac:graphicFrameMkLst>
        </pc:graphicFrameChg>
        <pc:graphicFrameChg chg="add mod">
          <ac:chgData name="Kilian, David" userId="abaecdff-2d9d-41f0-872e-4be1117dbae5" providerId="ADAL" clId="{4F72CD70-BC56-B044-866F-244C814D56A4}" dt="2022-05-11T03:17:49.687" v="4720" actId="692"/>
          <ac:graphicFrameMkLst>
            <pc:docMk/>
            <pc:sldMk cId="1978563570" sldId="309"/>
            <ac:graphicFrameMk id="9" creationId="{68368DFD-E0F9-778E-B6C7-E78DEA201A14}"/>
          </ac:graphicFrameMkLst>
        </pc:graphicFrameChg>
      </pc:sldChg>
      <pc:sldChg chg="addSp delSp modSp new mod modAnim">
        <pc:chgData name="Kilian, David" userId="abaecdff-2d9d-41f0-872e-4be1117dbae5" providerId="ADAL" clId="{4F72CD70-BC56-B044-866F-244C814D56A4}" dt="2022-05-11T00:02:05.150" v="2807" actId="20577"/>
        <pc:sldMkLst>
          <pc:docMk/>
          <pc:sldMk cId="4111438560" sldId="310"/>
        </pc:sldMkLst>
        <pc:spChg chg="mod">
          <ac:chgData name="Kilian, David" userId="abaecdff-2d9d-41f0-872e-4be1117dbae5" providerId="ADAL" clId="{4F72CD70-BC56-B044-866F-244C814D56A4}" dt="2022-05-10T23:13:45.103" v="1140" actId="255"/>
          <ac:spMkLst>
            <pc:docMk/>
            <pc:sldMk cId="4111438560" sldId="310"/>
            <ac:spMk id="2" creationId="{05F10995-64DE-ACEB-8882-4CCBD96239B6}"/>
          </ac:spMkLst>
        </pc:spChg>
        <pc:spChg chg="del">
          <ac:chgData name="Kilian, David" userId="abaecdff-2d9d-41f0-872e-4be1117dbae5" providerId="ADAL" clId="{4F72CD70-BC56-B044-866F-244C814D56A4}" dt="2022-05-10T23:13:04.599" v="1132" actId="478"/>
          <ac:spMkLst>
            <pc:docMk/>
            <pc:sldMk cId="4111438560" sldId="310"/>
            <ac:spMk id="3" creationId="{BA9440DA-7972-1C14-42D2-2D6A5D70325B}"/>
          </ac:spMkLst>
        </pc:spChg>
        <pc:spChg chg="add mod">
          <ac:chgData name="Kilian, David" userId="abaecdff-2d9d-41f0-872e-4be1117dbae5" providerId="ADAL" clId="{4F72CD70-BC56-B044-866F-244C814D56A4}" dt="2022-05-10T23:35:04.432" v="1956" actId="1076"/>
          <ac:spMkLst>
            <pc:docMk/>
            <pc:sldMk cId="4111438560" sldId="310"/>
            <ac:spMk id="4" creationId="{CB10612B-6ED3-E00F-6B4B-AD00696041DA}"/>
          </ac:spMkLst>
        </pc:spChg>
        <pc:spChg chg="add mod">
          <ac:chgData name="Kilian, David" userId="abaecdff-2d9d-41f0-872e-4be1117dbae5" providerId="ADAL" clId="{4F72CD70-BC56-B044-866F-244C814D56A4}" dt="2022-05-10T23:37:12.643" v="2027" actId="313"/>
          <ac:spMkLst>
            <pc:docMk/>
            <pc:sldMk cId="4111438560" sldId="310"/>
            <ac:spMk id="6" creationId="{A8BE8AA3-8CA5-E5B3-5E73-9BEF018A27C5}"/>
          </ac:spMkLst>
        </pc:spChg>
        <pc:spChg chg="add mod">
          <ac:chgData name="Kilian, David" userId="abaecdff-2d9d-41f0-872e-4be1117dbae5" providerId="ADAL" clId="{4F72CD70-BC56-B044-866F-244C814D56A4}" dt="2022-05-10T23:37:31.890" v="2060" actId="1076"/>
          <ac:spMkLst>
            <pc:docMk/>
            <pc:sldMk cId="4111438560" sldId="310"/>
            <ac:spMk id="12" creationId="{BDF915DF-0CE0-355B-27D7-98F8276BA08D}"/>
          </ac:spMkLst>
        </pc:spChg>
        <pc:spChg chg="add mod">
          <ac:chgData name="Kilian, David" userId="abaecdff-2d9d-41f0-872e-4be1117dbae5" providerId="ADAL" clId="{4F72CD70-BC56-B044-866F-244C814D56A4}" dt="2022-05-11T00:02:05.150" v="2807" actId="20577"/>
          <ac:spMkLst>
            <pc:docMk/>
            <pc:sldMk cId="4111438560" sldId="310"/>
            <ac:spMk id="15" creationId="{00E9DE65-1673-C91A-4457-DB6157776829}"/>
          </ac:spMkLst>
        </pc:spChg>
        <pc:spChg chg="add mod">
          <ac:chgData name="Kilian, David" userId="abaecdff-2d9d-41f0-872e-4be1117dbae5" providerId="ADAL" clId="{4F72CD70-BC56-B044-866F-244C814D56A4}" dt="2022-05-10T23:39:58.345" v="2182" actId="1076"/>
          <ac:spMkLst>
            <pc:docMk/>
            <pc:sldMk cId="4111438560" sldId="310"/>
            <ac:spMk id="16" creationId="{AE3CB44E-94C4-7EA7-E47D-D467C20F33A6}"/>
          </ac:spMkLst>
        </pc:spChg>
        <pc:cxnChg chg="add mod">
          <ac:chgData name="Kilian, David" userId="abaecdff-2d9d-41f0-872e-4be1117dbae5" providerId="ADAL" clId="{4F72CD70-BC56-B044-866F-244C814D56A4}" dt="2022-05-10T23:34:50.577" v="1947" actId="1076"/>
          <ac:cxnSpMkLst>
            <pc:docMk/>
            <pc:sldMk cId="4111438560" sldId="310"/>
            <ac:cxnSpMk id="5" creationId="{6174E69A-DCF7-7064-7A32-97736ABFD061}"/>
          </ac:cxnSpMkLst>
        </pc:cxnChg>
        <pc:cxnChg chg="add mod">
          <ac:chgData name="Kilian, David" userId="abaecdff-2d9d-41f0-872e-4be1117dbae5" providerId="ADAL" clId="{4F72CD70-BC56-B044-866F-244C814D56A4}" dt="2022-05-10T23:36:35.665" v="2012" actId="14100"/>
          <ac:cxnSpMkLst>
            <pc:docMk/>
            <pc:sldMk cId="4111438560" sldId="310"/>
            <ac:cxnSpMk id="7" creationId="{C900B1A3-9145-2CA0-073C-DD80AC0A565C}"/>
          </ac:cxnSpMkLst>
        </pc:cxnChg>
        <pc:cxnChg chg="add mod">
          <ac:chgData name="Kilian, David" userId="abaecdff-2d9d-41f0-872e-4be1117dbae5" providerId="ADAL" clId="{4F72CD70-BC56-B044-866F-244C814D56A4}" dt="2022-05-10T23:37:44.050" v="2063" actId="1076"/>
          <ac:cxnSpMkLst>
            <pc:docMk/>
            <pc:sldMk cId="4111438560" sldId="310"/>
            <ac:cxnSpMk id="13" creationId="{DE34677C-A0EB-4443-1CF5-9C367CFCB7E1}"/>
          </ac:cxnSpMkLst>
        </pc:cxnChg>
      </pc:sldChg>
      <pc:sldChg chg="addSp delSp modSp new mod modAnim">
        <pc:chgData name="Kilian, David" userId="abaecdff-2d9d-41f0-872e-4be1117dbae5" providerId="ADAL" clId="{4F72CD70-BC56-B044-866F-244C814D56A4}" dt="2022-05-11T03:27:55.312" v="5315"/>
        <pc:sldMkLst>
          <pc:docMk/>
          <pc:sldMk cId="818644655" sldId="311"/>
        </pc:sldMkLst>
        <pc:spChg chg="del mod">
          <ac:chgData name="Kilian, David" userId="abaecdff-2d9d-41f0-872e-4be1117dbae5" providerId="ADAL" clId="{4F72CD70-BC56-B044-866F-244C814D56A4}" dt="2022-05-11T03:23:41.488" v="5133" actId="478"/>
          <ac:spMkLst>
            <pc:docMk/>
            <pc:sldMk cId="818644655" sldId="311"/>
            <ac:spMk id="2" creationId="{E1310234-123B-E50F-D27D-F57B8CF92CF5}"/>
          </ac:spMkLst>
        </pc:spChg>
        <pc:spChg chg="del">
          <ac:chgData name="Kilian, David" userId="abaecdff-2d9d-41f0-872e-4be1117dbae5" providerId="ADAL" clId="{4F72CD70-BC56-B044-866F-244C814D56A4}" dt="2022-05-11T03:22:59.174" v="5075" actId="478"/>
          <ac:spMkLst>
            <pc:docMk/>
            <pc:sldMk cId="818644655" sldId="311"/>
            <ac:spMk id="3" creationId="{B65F3F16-4187-C865-DE35-28E755A5E32C}"/>
          </ac:spMkLst>
        </pc:spChg>
        <pc:spChg chg="add mod">
          <ac:chgData name="Kilian, David" userId="abaecdff-2d9d-41f0-872e-4be1117dbae5" providerId="ADAL" clId="{4F72CD70-BC56-B044-866F-244C814D56A4}" dt="2022-05-11T03:23:54.354" v="5136" actId="1076"/>
          <ac:spMkLst>
            <pc:docMk/>
            <pc:sldMk cId="818644655" sldId="311"/>
            <ac:spMk id="5" creationId="{F3D5F70C-D703-D7BA-2857-1F0A9F77039B}"/>
          </ac:spMkLst>
        </pc:spChg>
        <pc:spChg chg="add del mod">
          <ac:chgData name="Kilian, David" userId="abaecdff-2d9d-41f0-872e-4be1117dbae5" providerId="ADAL" clId="{4F72CD70-BC56-B044-866F-244C814D56A4}" dt="2022-05-11T03:23:44.806" v="5134" actId="478"/>
          <ac:spMkLst>
            <pc:docMk/>
            <pc:sldMk cId="818644655" sldId="311"/>
            <ac:spMk id="7" creationId="{EAFEB21A-CD25-013C-0642-43B1DE40E011}"/>
          </ac:spMkLst>
        </pc:spChg>
        <pc:spChg chg="add mod">
          <ac:chgData name="Kilian, David" userId="abaecdff-2d9d-41f0-872e-4be1117dbae5" providerId="ADAL" clId="{4F72CD70-BC56-B044-866F-244C814D56A4}" dt="2022-05-11T03:27:43.532" v="5314" actId="1076"/>
          <ac:spMkLst>
            <pc:docMk/>
            <pc:sldMk cId="818644655" sldId="311"/>
            <ac:spMk id="8" creationId="{FB371C1D-1E77-4F73-1738-AE7EA3410DE4}"/>
          </ac:spMkLst>
        </pc:spChg>
        <pc:spChg chg="add mod">
          <ac:chgData name="Kilian, David" userId="abaecdff-2d9d-41f0-872e-4be1117dbae5" providerId="ADAL" clId="{4F72CD70-BC56-B044-866F-244C814D56A4}" dt="2022-05-11T03:24:35.899" v="5182" actId="14100"/>
          <ac:spMkLst>
            <pc:docMk/>
            <pc:sldMk cId="818644655" sldId="311"/>
            <ac:spMk id="9" creationId="{83BA934B-3AD8-AC6D-37CD-EC6FD7ED44B3}"/>
          </ac:spMkLst>
        </pc:spChg>
        <pc:spChg chg="add mod">
          <ac:chgData name="Kilian, David" userId="abaecdff-2d9d-41f0-872e-4be1117dbae5" providerId="ADAL" clId="{4F72CD70-BC56-B044-866F-244C814D56A4}" dt="2022-05-11T03:24:44.339" v="5185" actId="1076"/>
          <ac:spMkLst>
            <pc:docMk/>
            <pc:sldMk cId="818644655" sldId="311"/>
            <ac:spMk id="10" creationId="{C38BCC13-AF8C-900D-820C-D8795FA1A9BE}"/>
          </ac:spMkLst>
        </pc:spChg>
        <pc:spChg chg="add mod">
          <ac:chgData name="Kilian, David" userId="abaecdff-2d9d-41f0-872e-4be1117dbae5" providerId="ADAL" clId="{4F72CD70-BC56-B044-866F-244C814D56A4}" dt="2022-05-11T03:27:43.532" v="5314" actId="1076"/>
          <ac:spMkLst>
            <pc:docMk/>
            <pc:sldMk cId="818644655" sldId="311"/>
            <ac:spMk id="11" creationId="{CA843090-F80B-FD17-4261-B6A773571B12}"/>
          </ac:spMkLst>
        </pc:spChg>
        <pc:spChg chg="add mod">
          <ac:chgData name="Kilian, David" userId="abaecdff-2d9d-41f0-872e-4be1117dbae5" providerId="ADAL" clId="{4F72CD70-BC56-B044-866F-244C814D56A4}" dt="2022-05-11T03:26:39.626" v="5285" actId="1076"/>
          <ac:spMkLst>
            <pc:docMk/>
            <pc:sldMk cId="818644655" sldId="311"/>
            <ac:spMk id="12" creationId="{1CDC9867-FC72-69B4-8272-BC39D2446DC0}"/>
          </ac:spMkLst>
        </pc:spChg>
        <pc:spChg chg="add mod">
          <ac:chgData name="Kilian, David" userId="abaecdff-2d9d-41f0-872e-4be1117dbae5" providerId="ADAL" clId="{4F72CD70-BC56-B044-866F-244C814D56A4}" dt="2022-05-11T03:26:49.284" v="5288" actId="1076"/>
          <ac:spMkLst>
            <pc:docMk/>
            <pc:sldMk cId="818644655" sldId="311"/>
            <ac:spMk id="13" creationId="{8B3CE86D-4955-3FF5-B812-B3E1CF548439}"/>
          </ac:spMkLst>
        </pc:spChg>
        <pc:graphicFrameChg chg="add mod">
          <ac:chgData name="Kilian, David" userId="abaecdff-2d9d-41f0-872e-4be1117dbae5" providerId="ADAL" clId="{4F72CD70-BC56-B044-866F-244C814D56A4}" dt="2022-05-11T03:23:15.669" v="5080" actId="14100"/>
          <ac:graphicFrameMkLst>
            <pc:docMk/>
            <pc:sldMk cId="818644655" sldId="311"/>
            <ac:graphicFrameMk id="4" creationId="{CB4A3247-A56D-F33F-35F0-3643833C245E}"/>
          </ac:graphicFrameMkLst>
        </pc:graphicFrameChg>
      </pc:sldChg>
      <pc:sldChg chg="new del">
        <pc:chgData name="Kilian, David" userId="abaecdff-2d9d-41f0-872e-4be1117dbae5" providerId="ADAL" clId="{4F72CD70-BC56-B044-866F-244C814D56A4}" dt="2022-05-10T23:45:51.047" v="2238" actId="2696"/>
        <pc:sldMkLst>
          <pc:docMk/>
          <pc:sldMk cId="1875046969" sldId="312"/>
        </pc:sldMkLst>
      </pc:sldChg>
      <pc:sldChg chg="addSp delSp modSp add mod delAnim modAnim">
        <pc:chgData name="Kilian, David" userId="abaecdff-2d9d-41f0-872e-4be1117dbae5" providerId="ADAL" clId="{4F72CD70-BC56-B044-866F-244C814D56A4}" dt="2022-05-11T03:30:19.222" v="5322" actId="14100"/>
        <pc:sldMkLst>
          <pc:docMk/>
          <pc:sldMk cId="3022542494" sldId="312"/>
        </pc:sldMkLst>
        <pc:spChg chg="mod">
          <ac:chgData name="Kilian, David" userId="abaecdff-2d9d-41f0-872e-4be1117dbae5" providerId="ADAL" clId="{4F72CD70-BC56-B044-866F-244C814D56A4}" dt="2022-05-10T23:55:54.264" v="2513" actId="115"/>
          <ac:spMkLst>
            <pc:docMk/>
            <pc:sldMk cId="3022542494" sldId="312"/>
            <ac:spMk id="2" creationId="{CA3DC837-27B5-248F-3AE3-5A22F87B9355}"/>
          </ac:spMkLst>
        </pc:spChg>
        <pc:spChg chg="del">
          <ac:chgData name="Kilian, David" userId="abaecdff-2d9d-41f0-872e-4be1117dbae5" providerId="ADAL" clId="{4F72CD70-BC56-B044-866F-244C814D56A4}" dt="2022-05-10T23:52:27.798" v="2258" actId="478"/>
          <ac:spMkLst>
            <pc:docMk/>
            <pc:sldMk cId="3022542494" sldId="312"/>
            <ac:spMk id="5" creationId="{057252B4-BD3F-6B78-968C-E94C6525B761}"/>
          </ac:spMkLst>
        </pc:spChg>
        <pc:spChg chg="del">
          <ac:chgData name="Kilian, David" userId="abaecdff-2d9d-41f0-872e-4be1117dbae5" providerId="ADAL" clId="{4F72CD70-BC56-B044-866F-244C814D56A4}" dt="2022-05-10T23:52:30.278" v="2259" actId="478"/>
          <ac:spMkLst>
            <pc:docMk/>
            <pc:sldMk cId="3022542494" sldId="312"/>
            <ac:spMk id="6" creationId="{7B8F980E-94D0-9739-94B7-29CF3DDA50B9}"/>
          </ac:spMkLst>
        </pc:spChg>
        <pc:spChg chg="del">
          <ac:chgData name="Kilian, David" userId="abaecdff-2d9d-41f0-872e-4be1117dbae5" providerId="ADAL" clId="{4F72CD70-BC56-B044-866F-244C814D56A4}" dt="2022-05-10T23:52:36.068" v="2260" actId="478"/>
          <ac:spMkLst>
            <pc:docMk/>
            <pc:sldMk cId="3022542494" sldId="312"/>
            <ac:spMk id="7" creationId="{0D76B670-A264-0150-C6DD-D21290DAB45F}"/>
          </ac:spMkLst>
        </pc:spChg>
        <pc:spChg chg="add mod">
          <ac:chgData name="Kilian, David" userId="abaecdff-2d9d-41f0-872e-4be1117dbae5" providerId="ADAL" clId="{4F72CD70-BC56-B044-866F-244C814D56A4}" dt="2022-05-10T23:59:33.558" v="2751" actId="113"/>
          <ac:spMkLst>
            <pc:docMk/>
            <pc:sldMk cId="3022542494" sldId="312"/>
            <ac:spMk id="8" creationId="{D2FFE88B-AFF4-08E3-5BFF-D87FCB5DCA73}"/>
          </ac:spMkLst>
        </pc:spChg>
        <pc:spChg chg="add mod">
          <ac:chgData name="Kilian, David" userId="abaecdff-2d9d-41f0-872e-4be1117dbae5" providerId="ADAL" clId="{4F72CD70-BC56-B044-866F-244C814D56A4}" dt="2022-05-11T03:30:05.056" v="5317" actId="20577"/>
          <ac:spMkLst>
            <pc:docMk/>
            <pc:sldMk cId="3022542494" sldId="312"/>
            <ac:spMk id="10" creationId="{AB552F14-1264-E711-08D1-F098B53169C3}"/>
          </ac:spMkLst>
        </pc:spChg>
        <pc:spChg chg="add mod">
          <ac:chgData name="Kilian, David" userId="abaecdff-2d9d-41f0-872e-4be1117dbae5" providerId="ADAL" clId="{4F72CD70-BC56-B044-866F-244C814D56A4}" dt="2022-05-11T03:30:12.062" v="5319" actId="20577"/>
          <ac:spMkLst>
            <pc:docMk/>
            <pc:sldMk cId="3022542494" sldId="312"/>
            <ac:spMk id="17" creationId="{9D7A5B7B-C661-AD51-7ED9-AE3726BA9A42}"/>
          </ac:spMkLst>
        </pc:spChg>
        <pc:spChg chg="add mod">
          <ac:chgData name="Kilian, David" userId="abaecdff-2d9d-41f0-872e-4be1117dbae5" providerId="ADAL" clId="{4F72CD70-BC56-B044-866F-244C814D56A4}" dt="2022-05-11T03:30:03.363" v="5316" actId="20577"/>
          <ac:spMkLst>
            <pc:docMk/>
            <pc:sldMk cId="3022542494" sldId="312"/>
            <ac:spMk id="22" creationId="{6F767A6C-AECF-488D-E2A2-6D5A6AF9D457}"/>
          </ac:spMkLst>
        </pc:spChg>
        <pc:spChg chg="add mod">
          <ac:chgData name="Kilian, David" userId="abaecdff-2d9d-41f0-872e-4be1117dbae5" providerId="ADAL" clId="{4F72CD70-BC56-B044-866F-244C814D56A4}" dt="2022-05-11T03:30:09.714" v="5318" actId="20577"/>
          <ac:spMkLst>
            <pc:docMk/>
            <pc:sldMk cId="3022542494" sldId="312"/>
            <ac:spMk id="23" creationId="{9BFB9513-EC1D-817B-00F9-75D129EACDA5}"/>
          </ac:spMkLst>
        </pc:spChg>
        <pc:spChg chg="add mod">
          <ac:chgData name="Kilian, David" userId="abaecdff-2d9d-41f0-872e-4be1117dbae5" providerId="ADAL" clId="{4F72CD70-BC56-B044-866F-244C814D56A4}" dt="2022-05-11T03:30:19.222" v="5322" actId="14100"/>
          <ac:spMkLst>
            <pc:docMk/>
            <pc:sldMk cId="3022542494" sldId="312"/>
            <ac:spMk id="24" creationId="{F947B46B-D261-10B9-702E-161B436B3D6E}"/>
          </ac:spMkLst>
        </pc:spChg>
        <pc:cxnChg chg="add mod">
          <ac:chgData name="Kilian, David" userId="abaecdff-2d9d-41f0-872e-4be1117dbae5" providerId="ADAL" clId="{4F72CD70-BC56-B044-866F-244C814D56A4}" dt="2022-05-10T23:57:59.785" v="2664" actId="1076"/>
          <ac:cxnSpMkLst>
            <pc:docMk/>
            <pc:sldMk cId="3022542494" sldId="312"/>
            <ac:cxnSpMk id="9" creationId="{1945363F-26D7-1F9F-C8AD-722ACA8B6404}"/>
          </ac:cxnSpMkLst>
        </pc:cxnChg>
        <pc:cxnChg chg="add mod">
          <ac:chgData name="Kilian, David" userId="abaecdff-2d9d-41f0-872e-4be1117dbae5" providerId="ADAL" clId="{4F72CD70-BC56-B044-866F-244C814D56A4}" dt="2022-05-10T23:56:17.079" v="2518" actId="1076"/>
          <ac:cxnSpMkLst>
            <pc:docMk/>
            <pc:sldMk cId="3022542494" sldId="312"/>
            <ac:cxnSpMk id="11" creationId="{2539EF34-7757-3F29-3EE1-81EA8F42B70F}"/>
          </ac:cxnSpMkLst>
        </pc:cxnChg>
        <pc:cxnChg chg="add mod">
          <ac:chgData name="Kilian, David" userId="abaecdff-2d9d-41f0-872e-4be1117dbae5" providerId="ADAL" clId="{4F72CD70-BC56-B044-866F-244C814D56A4}" dt="2022-05-10T23:58:46.905" v="2748" actId="14100"/>
          <ac:cxnSpMkLst>
            <pc:docMk/>
            <pc:sldMk cId="3022542494" sldId="312"/>
            <ac:cxnSpMk id="12" creationId="{58E5967D-F05D-ED65-06DF-6CE98BB7BE4E}"/>
          </ac:cxnSpMkLst>
        </pc:cxnChg>
        <pc:cxnChg chg="add mod">
          <ac:chgData name="Kilian, David" userId="abaecdff-2d9d-41f0-872e-4be1117dbae5" providerId="ADAL" clId="{4F72CD70-BC56-B044-866F-244C814D56A4}" dt="2022-05-10T23:58:51.128" v="2749" actId="14100"/>
          <ac:cxnSpMkLst>
            <pc:docMk/>
            <pc:sldMk cId="3022542494" sldId="312"/>
            <ac:cxnSpMk id="14" creationId="{B0DBD063-EF58-A3D3-8BEE-11D1A8046FB0}"/>
          </ac:cxnSpMkLst>
        </pc:cxnChg>
      </pc:sldChg>
      <pc:sldChg chg="modSp new del mod">
        <pc:chgData name="Kilian, David" userId="abaecdff-2d9d-41f0-872e-4be1117dbae5" providerId="ADAL" clId="{4F72CD70-BC56-B044-866F-244C814D56A4}" dt="2022-05-11T03:37:39.017" v="5603" actId="2696"/>
        <pc:sldMkLst>
          <pc:docMk/>
          <pc:sldMk cId="2278663962" sldId="313"/>
        </pc:sldMkLst>
        <pc:spChg chg="mod">
          <ac:chgData name="Kilian, David" userId="abaecdff-2d9d-41f0-872e-4be1117dbae5" providerId="ADAL" clId="{4F72CD70-BC56-B044-866F-244C814D56A4}" dt="2022-05-11T00:02:38.552" v="2821" actId="20577"/>
          <ac:spMkLst>
            <pc:docMk/>
            <pc:sldMk cId="2278663962" sldId="313"/>
            <ac:spMk id="2" creationId="{FB4947F2-14BD-6877-5569-7832BC299B22}"/>
          </ac:spMkLst>
        </pc:spChg>
        <pc:spChg chg="mod">
          <ac:chgData name="Kilian, David" userId="abaecdff-2d9d-41f0-872e-4be1117dbae5" providerId="ADAL" clId="{4F72CD70-BC56-B044-866F-244C814D56A4}" dt="2022-05-11T00:04:42.251" v="3627" actId="20577"/>
          <ac:spMkLst>
            <pc:docMk/>
            <pc:sldMk cId="2278663962" sldId="313"/>
            <ac:spMk id="3" creationId="{F1AB1C5D-46D2-6531-FA43-5E2FC61EA50E}"/>
          </ac:spMkLst>
        </pc:spChg>
      </pc:sldChg>
      <pc:sldChg chg="addSp delSp modSp new mod modAnim">
        <pc:chgData name="Kilian, David" userId="abaecdff-2d9d-41f0-872e-4be1117dbae5" providerId="ADAL" clId="{4F72CD70-BC56-B044-866F-244C814D56A4}" dt="2022-05-11T03:10:16.604" v="4707" actId="20577"/>
        <pc:sldMkLst>
          <pc:docMk/>
          <pc:sldMk cId="4156967602" sldId="314"/>
        </pc:sldMkLst>
        <pc:spChg chg="del mod">
          <ac:chgData name="Kilian, David" userId="abaecdff-2d9d-41f0-872e-4be1117dbae5" providerId="ADAL" clId="{4F72CD70-BC56-B044-866F-244C814D56A4}" dt="2022-05-11T02:42:49.590" v="3997" actId="478"/>
          <ac:spMkLst>
            <pc:docMk/>
            <pc:sldMk cId="4156967602" sldId="314"/>
            <ac:spMk id="2" creationId="{4F46909B-3FA7-E86F-0DB2-3B6315054705}"/>
          </ac:spMkLst>
        </pc:spChg>
        <pc:spChg chg="del">
          <ac:chgData name="Kilian, David" userId="abaecdff-2d9d-41f0-872e-4be1117dbae5" providerId="ADAL" clId="{4F72CD70-BC56-B044-866F-244C814D56A4}" dt="2022-05-11T02:39:59.932" v="3933" actId="478"/>
          <ac:spMkLst>
            <pc:docMk/>
            <pc:sldMk cId="4156967602" sldId="314"/>
            <ac:spMk id="3" creationId="{D174959D-673B-7274-4DD2-7A82B0C64693}"/>
          </ac:spMkLst>
        </pc:spChg>
        <pc:spChg chg="add del mod">
          <ac:chgData name="Kilian, David" userId="abaecdff-2d9d-41f0-872e-4be1117dbae5" providerId="ADAL" clId="{4F72CD70-BC56-B044-866F-244C814D56A4}" dt="2022-05-11T02:42:52.149" v="3998" actId="478"/>
          <ac:spMkLst>
            <pc:docMk/>
            <pc:sldMk cId="4156967602" sldId="314"/>
            <ac:spMk id="7" creationId="{F61F2F2D-FE0B-4ECD-13AD-09FF564AB990}"/>
          </ac:spMkLst>
        </pc:spChg>
        <pc:spChg chg="add mod">
          <ac:chgData name="Kilian, David" userId="abaecdff-2d9d-41f0-872e-4be1117dbae5" providerId="ADAL" clId="{4F72CD70-BC56-B044-866F-244C814D56A4}" dt="2022-05-11T02:46:11.477" v="4135" actId="20577"/>
          <ac:spMkLst>
            <pc:docMk/>
            <pc:sldMk cId="4156967602" sldId="314"/>
            <ac:spMk id="8" creationId="{EA10CB09-A128-3F71-8270-08F8261C3C5F}"/>
          </ac:spMkLst>
        </pc:spChg>
        <pc:spChg chg="add mod">
          <ac:chgData name="Kilian, David" userId="abaecdff-2d9d-41f0-872e-4be1117dbae5" providerId="ADAL" clId="{4F72CD70-BC56-B044-866F-244C814D56A4}" dt="2022-05-11T02:44:31.470" v="4013" actId="692"/>
          <ac:spMkLst>
            <pc:docMk/>
            <pc:sldMk cId="4156967602" sldId="314"/>
            <ac:spMk id="10" creationId="{A3BE8231-1674-CDC4-924F-758CDB15A51A}"/>
          </ac:spMkLst>
        </pc:spChg>
        <pc:spChg chg="add mod">
          <ac:chgData name="Kilian, David" userId="abaecdff-2d9d-41f0-872e-4be1117dbae5" providerId="ADAL" clId="{4F72CD70-BC56-B044-866F-244C814D56A4}" dt="2022-05-11T02:47:30.854" v="4265" actId="1076"/>
          <ac:spMkLst>
            <pc:docMk/>
            <pc:sldMk cId="4156967602" sldId="314"/>
            <ac:spMk id="11" creationId="{A092815D-5F72-5345-E8E6-7E2F4A901335}"/>
          </ac:spMkLst>
        </pc:spChg>
        <pc:spChg chg="add mod">
          <ac:chgData name="Kilian, David" userId="abaecdff-2d9d-41f0-872e-4be1117dbae5" providerId="ADAL" clId="{4F72CD70-BC56-B044-866F-244C814D56A4}" dt="2022-05-11T03:10:16.604" v="4707" actId="20577"/>
          <ac:spMkLst>
            <pc:docMk/>
            <pc:sldMk cId="4156967602" sldId="314"/>
            <ac:spMk id="12" creationId="{8E544600-5B7B-CB1B-1621-36C3E36174CE}"/>
          </ac:spMkLst>
        </pc:spChg>
        <pc:spChg chg="add mod">
          <ac:chgData name="Kilian, David" userId="abaecdff-2d9d-41f0-872e-4be1117dbae5" providerId="ADAL" clId="{4F72CD70-BC56-B044-866F-244C814D56A4}" dt="2022-05-11T02:48:26.710" v="4272" actId="1076"/>
          <ac:spMkLst>
            <pc:docMk/>
            <pc:sldMk cId="4156967602" sldId="314"/>
            <ac:spMk id="14" creationId="{C798FEB7-53F1-E4C7-3180-149399001D9C}"/>
          </ac:spMkLst>
        </pc:spChg>
        <pc:graphicFrameChg chg="add mod">
          <ac:chgData name="Kilian, David" userId="abaecdff-2d9d-41f0-872e-4be1117dbae5" providerId="ADAL" clId="{4F72CD70-BC56-B044-866F-244C814D56A4}" dt="2022-05-11T02:50:01.715" v="4312" actId="1035"/>
          <ac:graphicFrameMkLst>
            <pc:docMk/>
            <pc:sldMk cId="4156967602" sldId="314"/>
            <ac:graphicFrameMk id="4" creationId="{37CF8461-90B4-0A20-EF9B-4E4D709665B7}"/>
          </ac:graphicFrameMkLst>
        </pc:graphicFrameChg>
        <pc:graphicFrameChg chg="add mod">
          <ac:chgData name="Kilian, David" userId="abaecdff-2d9d-41f0-872e-4be1117dbae5" providerId="ADAL" clId="{4F72CD70-BC56-B044-866F-244C814D56A4}" dt="2022-05-11T02:45:57.534" v="4130"/>
          <ac:graphicFrameMkLst>
            <pc:docMk/>
            <pc:sldMk cId="4156967602" sldId="314"/>
            <ac:graphicFrameMk id="5" creationId="{ACEDBB15-FE44-7879-01E5-0A66FF5BF0A5}"/>
          </ac:graphicFrameMkLst>
        </pc:graphicFrameChg>
        <pc:cxnChg chg="add del mod">
          <ac:chgData name="Kilian, David" userId="abaecdff-2d9d-41f0-872e-4be1117dbae5" providerId="ADAL" clId="{4F72CD70-BC56-B044-866F-244C814D56A4}" dt="2022-05-11T02:46:51.530" v="4197" actId="478"/>
          <ac:cxnSpMkLst>
            <pc:docMk/>
            <pc:sldMk cId="4156967602" sldId="314"/>
            <ac:cxnSpMk id="9" creationId="{6F0F68FD-9185-8927-1631-187BE94E75E5}"/>
          </ac:cxnSpMkLst>
        </pc:cxnChg>
      </pc:sldChg>
      <pc:sldChg chg="addSp delSp modSp new mod modClrScheme chgLayout">
        <pc:chgData name="Kilian, David" userId="abaecdff-2d9d-41f0-872e-4be1117dbae5" providerId="ADAL" clId="{4F72CD70-BC56-B044-866F-244C814D56A4}" dt="2022-05-11T05:44:00.937" v="5783" actId="20577"/>
        <pc:sldMkLst>
          <pc:docMk/>
          <pc:sldMk cId="1915619904" sldId="315"/>
        </pc:sldMkLst>
        <pc:spChg chg="mod ord">
          <ac:chgData name="Kilian, David" userId="abaecdff-2d9d-41f0-872e-4be1117dbae5" providerId="ADAL" clId="{4F72CD70-BC56-B044-866F-244C814D56A4}" dt="2022-05-11T04:14:22.494" v="5654" actId="700"/>
          <ac:spMkLst>
            <pc:docMk/>
            <pc:sldMk cId="1915619904" sldId="315"/>
            <ac:spMk id="2" creationId="{01442EE8-5B13-6CAA-46C9-EDAF8A02721C}"/>
          </ac:spMkLst>
        </pc:spChg>
        <pc:spChg chg="del">
          <ac:chgData name="Kilian, David" userId="abaecdff-2d9d-41f0-872e-4be1117dbae5" providerId="ADAL" clId="{4F72CD70-BC56-B044-866F-244C814D56A4}" dt="2022-05-11T04:13:31.005" v="5613" actId="478"/>
          <ac:spMkLst>
            <pc:docMk/>
            <pc:sldMk cId="1915619904" sldId="315"/>
            <ac:spMk id="3" creationId="{F9146097-2F24-25F6-12CA-02F0EA982946}"/>
          </ac:spMkLst>
        </pc:spChg>
        <pc:spChg chg="add del mod ord">
          <ac:chgData name="Kilian, David" userId="abaecdff-2d9d-41f0-872e-4be1117dbae5" providerId="ADAL" clId="{4F72CD70-BC56-B044-866F-244C814D56A4}" dt="2022-05-11T04:14:22.494" v="5654" actId="700"/>
          <ac:spMkLst>
            <pc:docMk/>
            <pc:sldMk cId="1915619904" sldId="315"/>
            <ac:spMk id="5" creationId="{24B7209F-45C1-12BF-2C6C-58A67379A33E}"/>
          </ac:spMkLst>
        </pc:spChg>
        <pc:spChg chg="add del mod ord">
          <ac:chgData name="Kilian, David" userId="abaecdff-2d9d-41f0-872e-4be1117dbae5" providerId="ADAL" clId="{4F72CD70-BC56-B044-866F-244C814D56A4}" dt="2022-05-11T04:14:22.494" v="5654" actId="700"/>
          <ac:spMkLst>
            <pc:docMk/>
            <pc:sldMk cId="1915619904" sldId="315"/>
            <ac:spMk id="6" creationId="{AEC3B380-C530-800E-5E39-A877855A1339}"/>
          </ac:spMkLst>
        </pc:spChg>
        <pc:spChg chg="add mod ord">
          <ac:chgData name="Kilian, David" userId="abaecdff-2d9d-41f0-872e-4be1117dbae5" providerId="ADAL" clId="{4F72CD70-BC56-B044-866F-244C814D56A4}" dt="2022-05-11T05:44:00.937" v="5783" actId="20577"/>
          <ac:spMkLst>
            <pc:docMk/>
            <pc:sldMk cId="1915619904" sldId="315"/>
            <ac:spMk id="7" creationId="{42A66B35-D002-17EC-5B9B-7AA5503F88C3}"/>
          </ac:spMkLst>
        </pc:spChg>
        <pc:picChg chg="add del mod">
          <ac:chgData name="Kilian, David" userId="abaecdff-2d9d-41f0-872e-4be1117dbae5" providerId="ADAL" clId="{4F72CD70-BC56-B044-866F-244C814D56A4}" dt="2022-05-11T04:14:51.765" v="5686" actId="21"/>
          <ac:picMkLst>
            <pc:docMk/>
            <pc:sldMk cId="1915619904" sldId="315"/>
            <ac:picMk id="4" creationId="{9144D94E-E93A-ED9F-6670-02290E1C4D5A}"/>
          </ac:picMkLst>
        </pc:picChg>
      </pc:sldChg>
      <pc:sldChg chg="new del">
        <pc:chgData name="Kilian, David" userId="abaecdff-2d9d-41f0-872e-4be1117dbae5" providerId="ADAL" clId="{4F72CD70-BC56-B044-866F-244C814D56A4}" dt="2022-05-11T02:51:22.105" v="4324" actId="2696"/>
        <pc:sldMkLst>
          <pc:docMk/>
          <pc:sldMk cId="3416512051" sldId="315"/>
        </pc:sldMkLst>
      </pc:sldChg>
    </pc:docChg>
  </pc:docChgLst>
  <pc:docChgLst>
    <pc:chgData name="Zebrack-Smith, Lori" userId="ddd8d681-1336-4bf7-9cf5-dc0515e7b822" providerId="ADAL" clId="{AF297DD4-84DD-4BD7-9485-A194355A9E84}"/>
    <pc:docChg chg="custSel addSld modSld">
      <pc:chgData name="Zebrack-Smith, Lori" userId="ddd8d681-1336-4bf7-9cf5-dc0515e7b822" providerId="ADAL" clId="{AF297DD4-84DD-4BD7-9485-A194355A9E84}" dt="2022-05-01T02:50:50.429" v="313" actId="20577"/>
      <pc:docMkLst>
        <pc:docMk/>
      </pc:docMkLst>
      <pc:sldChg chg="addSp delSp modSp mod delAnim modAnim">
        <pc:chgData name="Zebrack-Smith, Lori" userId="ddd8d681-1336-4bf7-9cf5-dc0515e7b822" providerId="ADAL" clId="{AF297DD4-84DD-4BD7-9485-A194355A9E84}" dt="2022-05-01T02:45:33.095" v="139" actId="1076"/>
        <pc:sldMkLst>
          <pc:docMk/>
          <pc:sldMk cId="3857644354" sldId="287"/>
        </pc:sldMkLst>
        <pc:spChg chg="del mod">
          <ac:chgData name="Zebrack-Smith, Lori" userId="ddd8d681-1336-4bf7-9cf5-dc0515e7b822" providerId="ADAL" clId="{AF297DD4-84DD-4BD7-9485-A194355A9E84}" dt="2022-05-01T02:41:07.907" v="4" actId="478"/>
          <ac:spMkLst>
            <pc:docMk/>
            <pc:sldMk cId="3857644354" sldId="287"/>
            <ac:spMk id="3" creationId="{2F4F379D-5C41-31A3-98A2-7FF9353E91A9}"/>
          </ac:spMkLst>
        </pc:spChg>
        <pc:spChg chg="add mod">
          <ac:chgData name="Zebrack-Smith, Lori" userId="ddd8d681-1336-4bf7-9cf5-dc0515e7b822" providerId="ADAL" clId="{AF297DD4-84DD-4BD7-9485-A194355A9E84}" dt="2022-05-01T02:45:15.496" v="135" actId="1076"/>
          <ac:spMkLst>
            <pc:docMk/>
            <pc:sldMk cId="3857644354" sldId="287"/>
            <ac:spMk id="12" creationId="{B578DF3C-820C-14AA-81F6-B77DADE4E61D}"/>
          </ac:spMkLst>
        </pc:spChg>
        <pc:picChg chg="add del mod">
          <ac:chgData name="Zebrack-Smith, Lori" userId="ddd8d681-1336-4bf7-9cf5-dc0515e7b822" providerId="ADAL" clId="{AF297DD4-84DD-4BD7-9485-A194355A9E84}" dt="2022-05-01T02:42:43.486" v="12" actId="478"/>
          <ac:picMkLst>
            <pc:docMk/>
            <pc:sldMk cId="3857644354" sldId="287"/>
            <ac:picMk id="5" creationId="{4D89D7DC-0B86-76E3-8488-B77B6ADBB790}"/>
          </ac:picMkLst>
        </pc:picChg>
        <pc:picChg chg="add del mod">
          <ac:chgData name="Zebrack-Smith, Lori" userId="ddd8d681-1336-4bf7-9cf5-dc0515e7b822" providerId="ADAL" clId="{AF297DD4-84DD-4BD7-9485-A194355A9E84}" dt="2022-05-01T02:42:41.858" v="11" actId="478"/>
          <ac:picMkLst>
            <pc:docMk/>
            <pc:sldMk cId="3857644354" sldId="287"/>
            <ac:picMk id="7" creationId="{31FB60E4-A6E2-7EEA-64C0-F561DB5A3212}"/>
          </ac:picMkLst>
        </pc:picChg>
        <pc:picChg chg="add mod">
          <ac:chgData name="Zebrack-Smith, Lori" userId="ddd8d681-1336-4bf7-9cf5-dc0515e7b822" providerId="ADAL" clId="{AF297DD4-84DD-4BD7-9485-A194355A9E84}" dt="2022-05-01T02:45:33.095" v="139" actId="1076"/>
          <ac:picMkLst>
            <pc:docMk/>
            <pc:sldMk cId="3857644354" sldId="287"/>
            <ac:picMk id="9" creationId="{F0DAAD19-83EB-D48A-0746-9F8BF4653F38}"/>
          </ac:picMkLst>
        </pc:picChg>
        <pc:picChg chg="add del mod">
          <ac:chgData name="Zebrack-Smith, Lori" userId="ddd8d681-1336-4bf7-9cf5-dc0515e7b822" providerId="ADAL" clId="{AF297DD4-84DD-4BD7-9485-A194355A9E84}" dt="2022-05-01T02:43:58.301" v="20" actId="478"/>
          <ac:picMkLst>
            <pc:docMk/>
            <pc:sldMk cId="3857644354" sldId="287"/>
            <ac:picMk id="11" creationId="{DE96BB01-E540-6EAD-0838-12879686BEFC}"/>
          </ac:picMkLst>
        </pc:picChg>
      </pc:sldChg>
      <pc:sldChg chg="modSp new mod">
        <pc:chgData name="Zebrack-Smith, Lori" userId="ddd8d681-1336-4bf7-9cf5-dc0515e7b822" providerId="ADAL" clId="{AF297DD4-84DD-4BD7-9485-A194355A9E84}" dt="2022-05-01T02:50:50.429" v="313" actId="20577"/>
        <pc:sldMkLst>
          <pc:docMk/>
          <pc:sldMk cId="1929017793" sldId="294"/>
        </pc:sldMkLst>
        <pc:spChg chg="mod">
          <ac:chgData name="Zebrack-Smith, Lori" userId="ddd8d681-1336-4bf7-9cf5-dc0515e7b822" providerId="ADAL" clId="{AF297DD4-84DD-4BD7-9485-A194355A9E84}" dt="2022-05-01T02:50:01.042" v="148" actId="20577"/>
          <ac:spMkLst>
            <pc:docMk/>
            <pc:sldMk cId="1929017793" sldId="294"/>
            <ac:spMk id="2" creationId="{9B8295C5-6E50-985D-E649-7737FF0275B2}"/>
          </ac:spMkLst>
        </pc:spChg>
        <pc:spChg chg="mod">
          <ac:chgData name="Zebrack-Smith, Lori" userId="ddd8d681-1336-4bf7-9cf5-dc0515e7b822" providerId="ADAL" clId="{AF297DD4-84DD-4BD7-9485-A194355A9E84}" dt="2022-05-01T02:50:50.429" v="313" actId="20577"/>
          <ac:spMkLst>
            <pc:docMk/>
            <pc:sldMk cId="1929017793" sldId="294"/>
            <ac:spMk id="3" creationId="{27C8EBBC-3060-5FE7-D72D-4464759232E0}"/>
          </ac:spMkLst>
        </pc:spChg>
      </pc:sldChg>
    </pc:docChg>
  </pc:docChgLst>
  <pc:docChgLst>
    <pc:chgData name="Kilian, David" userId="abaecdff-2d9d-41f0-872e-4be1117dbae5" providerId="ADAL" clId="{F685E262-4FC1-4035-851D-9944D62C2450}"/>
    <pc:docChg chg="custSel addSld delSld modSld sldOrd">
      <pc:chgData name="Kilian, David" userId="abaecdff-2d9d-41f0-872e-4be1117dbae5" providerId="ADAL" clId="{F685E262-4FC1-4035-851D-9944D62C2450}" dt="2022-05-10T17:50:59.256" v="541" actId="20577"/>
      <pc:docMkLst>
        <pc:docMk/>
      </pc:docMkLst>
      <pc:sldChg chg="modSp mod">
        <pc:chgData name="Kilian, David" userId="abaecdff-2d9d-41f0-872e-4be1117dbae5" providerId="ADAL" clId="{F685E262-4FC1-4035-851D-9944D62C2450}" dt="2022-05-10T15:59:04.335" v="489" actId="20577"/>
        <pc:sldMkLst>
          <pc:docMk/>
          <pc:sldMk cId="2221651646" sldId="270"/>
        </pc:sldMkLst>
        <pc:spChg chg="mod">
          <ac:chgData name="Kilian, David" userId="abaecdff-2d9d-41f0-872e-4be1117dbae5" providerId="ADAL" clId="{F685E262-4FC1-4035-851D-9944D62C2450}" dt="2022-05-10T15:59:04.335" v="489" actId="20577"/>
          <ac:spMkLst>
            <pc:docMk/>
            <pc:sldMk cId="2221651646" sldId="270"/>
            <ac:spMk id="4" creationId="{4A2D73A5-4430-0F47-84CE-C3324CEBA797}"/>
          </ac:spMkLst>
        </pc:spChg>
      </pc:sldChg>
      <pc:sldChg chg="modSp modAnim">
        <pc:chgData name="Kilian, David" userId="abaecdff-2d9d-41f0-872e-4be1117dbae5" providerId="ADAL" clId="{F685E262-4FC1-4035-851D-9944D62C2450}" dt="2022-05-10T17:50:59.256" v="541" actId="20577"/>
        <pc:sldMkLst>
          <pc:docMk/>
          <pc:sldMk cId="3441469227" sldId="286"/>
        </pc:sldMkLst>
        <pc:spChg chg="mod">
          <ac:chgData name="Kilian, David" userId="abaecdff-2d9d-41f0-872e-4be1117dbae5" providerId="ADAL" clId="{F685E262-4FC1-4035-851D-9944D62C2450}" dt="2022-05-10T17:50:59.256" v="541" actId="20577"/>
          <ac:spMkLst>
            <pc:docMk/>
            <pc:sldMk cId="3441469227" sldId="286"/>
            <ac:spMk id="3" creationId="{06E7BC38-3B90-566B-2CFE-C9471DDDF0A8}"/>
          </ac:spMkLst>
        </pc:spChg>
      </pc:sldChg>
      <pc:sldChg chg="modSp new mod">
        <pc:chgData name="Kilian, David" userId="abaecdff-2d9d-41f0-872e-4be1117dbae5" providerId="ADAL" clId="{F685E262-4FC1-4035-851D-9944D62C2450}" dt="2022-05-10T15:35:10.224" v="60" actId="20577"/>
        <pc:sldMkLst>
          <pc:docMk/>
          <pc:sldMk cId="2559728927" sldId="295"/>
        </pc:sldMkLst>
        <pc:spChg chg="mod">
          <ac:chgData name="Kilian, David" userId="abaecdff-2d9d-41f0-872e-4be1117dbae5" providerId="ADAL" clId="{F685E262-4FC1-4035-851D-9944D62C2450}" dt="2022-05-10T15:35:10.224" v="60" actId="20577"/>
          <ac:spMkLst>
            <pc:docMk/>
            <pc:sldMk cId="2559728927" sldId="295"/>
            <ac:spMk id="2" creationId="{B34FD4CA-141E-0EF4-42A5-E2F985070E71}"/>
          </ac:spMkLst>
        </pc:spChg>
      </pc:sldChg>
      <pc:sldChg chg="modSp new mod">
        <pc:chgData name="Kilian, David" userId="abaecdff-2d9d-41f0-872e-4be1117dbae5" providerId="ADAL" clId="{F685E262-4FC1-4035-851D-9944D62C2450}" dt="2022-05-10T15:35:01.014" v="43" actId="313"/>
        <pc:sldMkLst>
          <pc:docMk/>
          <pc:sldMk cId="1627249760" sldId="296"/>
        </pc:sldMkLst>
        <pc:spChg chg="mod">
          <ac:chgData name="Kilian, David" userId="abaecdff-2d9d-41f0-872e-4be1117dbae5" providerId="ADAL" clId="{F685E262-4FC1-4035-851D-9944D62C2450}" dt="2022-05-10T15:35:01.014" v="43" actId="313"/>
          <ac:spMkLst>
            <pc:docMk/>
            <pc:sldMk cId="1627249760" sldId="296"/>
            <ac:spMk id="2" creationId="{81AAF61C-437B-D080-9992-DDBB7329FFA6}"/>
          </ac:spMkLst>
        </pc:spChg>
      </pc:sldChg>
      <pc:sldChg chg="modSp new mod">
        <pc:chgData name="Kilian, David" userId="abaecdff-2d9d-41f0-872e-4be1117dbae5" providerId="ADAL" clId="{F685E262-4FC1-4035-851D-9944D62C2450}" dt="2022-05-10T17:49:19.669" v="529" actId="20577"/>
        <pc:sldMkLst>
          <pc:docMk/>
          <pc:sldMk cId="1258221057" sldId="297"/>
        </pc:sldMkLst>
        <pc:spChg chg="mod">
          <ac:chgData name="Kilian, David" userId="abaecdff-2d9d-41f0-872e-4be1117dbae5" providerId="ADAL" clId="{F685E262-4FC1-4035-851D-9944D62C2450}" dt="2022-05-10T17:49:19.669" v="529" actId="20577"/>
          <ac:spMkLst>
            <pc:docMk/>
            <pc:sldMk cId="1258221057" sldId="297"/>
            <ac:spMk id="2" creationId="{56FE332D-AE6D-53DF-3E7E-2715C15D89EE}"/>
          </ac:spMkLst>
        </pc:spChg>
      </pc:sldChg>
      <pc:sldChg chg="modSp new del mod">
        <pc:chgData name="Kilian, David" userId="abaecdff-2d9d-41f0-872e-4be1117dbae5" providerId="ADAL" clId="{F685E262-4FC1-4035-851D-9944D62C2450}" dt="2022-05-10T17:49:33.278" v="530" actId="2696"/>
        <pc:sldMkLst>
          <pc:docMk/>
          <pc:sldMk cId="983164525" sldId="298"/>
        </pc:sldMkLst>
        <pc:spChg chg="mod">
          <ac:chgData name="Kilian, David" userId="abaecdff-2d9d-41f0-872e-4be1117dbae5" providerId="ADAL" clId="{F685E262-4FC1-4035-851D-9944D62C2450}" dt="2022-05-10T15:35:26.564" v="130" actId="20577"/>
          <ac:spMkLst>
            <pc:docMk/>
            <pc:sldMk cId="983164525" sldId="298"/>
            <ac:spMk id="2" creationId="{712DA0CF-9667-6D7F-35E1-503B5EC5C758}"/>
          </ac:spMkLst>
        </pc:spChg>
      </pc:sldChg>
      <pc:sldChg chg="modSp new mod">
        <pc:chgData name="Kilian, David" userId="abaecdff-2d9d-41f0-872e-4be1117dbae5" providerId="ADAL" clId="{F685E262-4FC1-4035-851D-9944D62C2450}" dt="2022-05-10T15:37:12.051" v="156" actId="20577"/>
        <pc:sldMkLst>
          <pc:docMk/>
          <pc:sldMk cId="494003515" sldId="299"/>
        </pc:sldMkLst>
        <pc:spChg chg="mod">
          <ac:chgData name="Kilian, David" userId="abaecdff-2d9d-41f0-872e-4be1117dbae5" providerId="ADAL" clId="{F685E262-4FC1-4035-851D-9944D62C2450}" dt="2022-05-10T15:37:12.051" v="156" actId="20577"/>
          <ac:spMkLst>
            <pc:docMk/>
            <pc:sldMk cId="494003515" sldId="299"/>
            <ac:spMk id="2" creationId="{78978830-FB8B-63FC-3DFA-CF5B4D3A59CC}"/>
          </ac:spMkLst>
        </pc:spChg>
      </pc:sldChg>
      <pc:sldChg chg="addSp delSp modSp new mod ord modAnim">
        <pc:chgData name="Kilian, David" userId="abaecdff-2d9d-41f0-872e-4be1117dbae5" providerId="ADAL" clId="{F685E262-4FC1-4035-851D-9944D62C2450}" dt="2022-05-10T15:57:39.123" v="476" actId="14100"/>
        <pc:sldMkLst>
          <pc:docMk/>
          <pc:sldMk cId="176651485" sldId="300"/>
        </pc:sldMkLst>
        <pc:spChg chg="mod">
          <ac:chgData name="Kilian, David" userId="abaecdff-2d9d-41f0-872e-4be1117dbae5" providerId="ADAL" clId="{F685E262-4FC1-4035-851D-9944D62C2450}" dt="2022-05-10T15:37:39.816" v="188" actId="20577"/>
          <ac:spMkLst>
            <pc:docMk/>
            <pc:sldMk cId="176651485" sldId="300"/>
            <ac:spMk id="2" creationId="{827764BD-1A7D-F90B-768F-7ECC441E4CD8}"/>
          </ac:spMkLst>
        </pc:spChg>
        <pc:spChg chg="mod">
          <ac:chgData name="Kilian, David" userId="abaecdff-2d9d-41f0-872e-4be1117dbae5" providerId="ADAL" clId="{F685E262-4FC1-4035-851D-9944D62C2450}" dt="2022-05-10T15:51:06.919" v="241" actId="113"/>
          <ac:spMkLst>
            <pc:docMk/>
            <pc:sldMk cId="176651485" sldId="300"/>
            <ac:spMk id="3" creationId="{690951BD-37CF-9D6C-331B-19DCC04D1E3C}"/>
          </ac:spMkLst>
        </pc:spChg>
        <pc:spChg chg="add mod">
          <ac:chgData name="Kilian, David" userId="abaecdff-2d9d-41f0-872e-4be1117dbae5" providerId="ADAL" clId="{F685E262-4FC1-4035-851D-9944D62C2450}" dt="2022-05-10T15:52:42.687" v="379" actId="1036"/>
          <ac:spMkLst>
            <pc:docMk/>
            <pc:sldMk cId="176651485" sldId="300"/>
            <ac:spMk id="5" creationId="{C75B88BA-6E87-8BBC-EF2B-450DE548E577}"/>
          </ac:spMkLst>
        </pc:spChg>
        <pc:spChg chg="add mod">
          <ac:chgData name="Kilian, David" userId="abaecdff-2d9d-41f0-872e-4be1117dbae5" providerId="ADAL" clId="{F685E262-4FC1-4035-851D-9944D62C2450}" dt="2022-05-10T15:54:35.769" v="392" actId="14861"/>
          <ac:spMkLst>
            <pc:docMk/>
            <pc:sldMk cId="176651485" sldId="300"/>
            <ac:spMk id="6" creationId="{2A3F9DC7-6838-8371-E920-E1E5687AF683}"/>
          </ac:spMkLst>
        </pc:spChg>
        <pc:spChg chg="add mod">
          <ac:chgData name="Kilian, David" userId="abaecdff-2d9d-41f0-872e-4be1117dbae5" providerId="ADAL" clId="{F685E262-4FC1-4035-851D-9944D62C2450}" dt="2022-05-10T15:54:35.769" v="392" actId="14861"/>
          <ac:spMkLst>
            <pc:docMk/>
            <pc:sldMk cId="176651485" sldId="300"/>
            <ac:spMk id="7" creationId="{E51EF5A1-8399-CA20-19FF-93475D9165FF}"/>
          </ac:spMkLst>
        </pc:spChg>
        <pc:spChg chg="add mod">
          <ac:chgData name="Kilian, David" userId="abaecdff-2d9d-41f0-872e-4be1117dbae5" providerId="ADAL" clId="{F685E262-4FC1-4035-851D-9944D62C2450}" dt="2022-05-10T15:55:22.332" v="456" actId="1076"/>
          <ac:spMkLst>
            <pc:docMk/>
            <pc:sldMk cId="176651485" sldId="300"/>
            <ac:spMk id="12" creationId="{E8312D93-EC85-53FF-8709-59A8B7C90D6A}"/>
          </ac:spMkLst>
        </pc:spChg>
        <pc:spChg chg="add mod">
          <ac:chgData name="Kilian, David" userId="abaecdff-2d9d-41f0-872e-4be1117dbae5" providerId="ADAL" clId="{F685E262-4FC1-4035-851D-9944D62C2450}" dt="2022-05-10T15:56:04.734" v="463" actId="14100"/>
          <ac:spMkLst>
            <pc:docMk/>
            <pc:sldMk cId="176651485" sldId="300"/>
            <ac:spMk id="13" creationId="{605BA088-27B3-A53E-A9DC-22ACA26ADA7F}"/>
          </ac:spMkLst>
        </pc:spChg>
        <pc:graphicFrameChg chg="add mod modGraphic">
          <ac:chgData name="Kilian, David" userId="abaecdff-2d9d-41f0-872e-4be1117dbae5" providerId="ADAL" clId="{F685E262-4FC1-4035-851D-9944D62C2450}" dt="2022-05-10T15:50:14.795" v="237" actId="14100"/>
          <ac:graphicFrameMkLst>
            <pc:docMk/>
            <pc:sldMk cId="176651485" sldId="300"/>
            <ac:graphicFrameMk id="4" creationId="{6CA65A06-6937-A380-F031-34A7016E5CCB}"/>
          </ac:graphicFrameMkLst>
        </pc:graphicFrameChg>
        <pc:picChg chg="add del mod">
          <ac:chgData name="Kilian, David" userId="abaecdff-2d9d-41f0-872e-4be1117dbae5" providerId="ADAL" clId="{F685E262-4FC1-4035-851D-9944D62C2450}" dt="2022-05-10T15:53:22.383" v="382" actId="478"/>
          <ac:picMkLst>
            <pc:docMk/>
            <pc:sldMk cId="176651485" sldId="300"/>
            <ac:picMk id="9" creationId="{15977F1B-336D-29E7-2CB4-8D884EB13978}"/>
          </ac:picMkLst>
        </pc:picChg>
        <pc:picChg chg="add mod">
          <ac:chgData name="Kilian, David" userId="abaecdff-2d9d-41f0-872e-4be1117dbae5" providerId="ADAL" clId="{F685E262-4FC1-4035-851D-9944D62C2450}" dt="2022-05-10T15:57:39.123" v="476" actId="14100"/>
          <ac:picMkLst>
            <pc:docMk/>
            <pc:sldMk cId="176651485" sldId="300"/>
            <ac:picMk id="11" creationId="{3E2826CC-A3BF-A9E5-6589-6B4451BA3906}"/>
          </ac:picMkLst>
        </pc:picChg>
        <pc:cxnChg chg="add mod">
          <ac:chgData name="Kilian, David" userId="abaecdff-2d9d-41f0-872e-4be1117dbae5" providerId="ADAL" clId="{F685E262-4FC1-4035-851D-9944D62C2450}" dt="2022-05-10T15:56:55.876" v="471" actId="14861"/>
          <ac:cxnSpMkLst>
            <pc:docMk/>
            <pc:sldMk cId="176651485" sldId="300"/>
            <ac:cxnSpMk id="15" creationId="{39807C40-56DC-EFB8-CD02-06F0D15F5A5B}"/>
          </ac:cxnSpMkLst>
        </pc:cxnChg>
      </pc:sldChg>
      <pc:sldChg chg="modSp new mod">
        <pc:chgData name="Kilian, David" userId="abaecdff-2d9d-41f0-872e-4be1117dbae5" providerId="ADAL" clId="{F685E262-4FC1-4035-851D-9944D62C2450}" dt="2022-05-10T17:50:16.917" v="540" actId="20577"/>
        <pc:sldMkLst>
          <pc:docMk/>
          <pc:sldMk cId="2791550473" sldId="301"/>
        </pc:sldMkLst>
        <pc:spChg chg="mod">
          <ac:chgData name="Kilian, David" userId="abaecdff-2d9d-41f0-872e-4be1117dbae5" providerId="ADAL" clId="{F685E262-4FC1-4035-851D-9944D62C2450}" dt="2022-05-10T17:50:16.917" v="540" actId="20577"/>
          <ac:spMkLst>
            <pc:docMk/>
            <pc:sldMk cId="2791550473" sldId="301"/>
            <ac:spMk id="2" creationId="{3E5230FB-0757-CB75-A491-56B9709A8D4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wsd-my.sharepoint.com/personal/dkilian_lwsd_org/Documents/a2-ch11-unit/slide-histogram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lwsd-my.sharepoint.com/personal/dkilian_lwsd_org/Documents/a2-ch11-unit/slide-histogram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lwsd-my.sharepoint.com/personal/dkilian_lwsd_org/Documents/a2-ch11-unit/slide-histogram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lwsd-my.sharepoint.com/personal/dkilian_lwsd_org/Documents/a2-ch11-unit/slide-histogram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lwsd-my.sharepoint.com/personal/dkilian_lwsd_org/Documents/a2-ch11-unit/slide-histogram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lwsd-my.sharepoint.com/personal/dkilian_lwsd_org/Documents/a2-ch11-unit/slide-histogram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lwsd-my.sharepoint.com/personal/dkilian_lwsd_org/Documents/a2-ch11-unit/slide-histogram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lwsd-my.sharepoint.com/personal/dkilian_lwsd_org/Documents/a2-ch11-unit/slide-histogram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lwsd-my.sharepoint.com/personal/dkilian_lwsd_org/Documents/a2-ch11-unit/slide-histogram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lwsd-my.sharepoint.com/personal/dkilian_lwsd_org/Documents/a2-ch11-unit/slide-histogram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lwsd-my.sharepoint.com/personal/dkilian_lwsd_org/Documents/a2-ch11-unit/slide-histogram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oleObject" Target="https://lwsd-my.sharepoint.com/personal/dkilian_lwsd_org/Documents/a2-ch11-unit/speedtra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val>
            <c:numRef>
              <c:f>Sheet1!$A$1:$A$13</c:f>
              <c:numCache>
                <c:formatCode>General</c:formatCode>
                <c:ptCount val="13"/>
                <c:pt idx="0">
                  <c:v>7.7868875425207804E-2</c:v>
                </c:pt>
                <c:pt idx="1">
                  <c:v>7.7190773505381546E-2</c:v>
                </c:pt>
                <c:pt idx="2">
                  <c:v>7.9615799184895655E-2</c:v>
                </c:pt>
                <c:pt idx="3">
                  <c:v>7.8231108605940972E-2</c:v>
                </c:pt>
                <c:pt idx="4">
                  <c:v>7.8971651952049207E-2</c:v>
                </c:pt>
                <c:pt idx="5">
                  <c:v>7.8024756603568377E-2</c:v>
                </c:pt>
                <c:pt idx="6">
                  <c:v>8.1550533992953103E-2</c:v>
                </c:pt>
                <c:pt idx="7">
                  <c:v>8.0796886971908274E-2</c:v>
                </c:pt>
                <c:pt idx="8">
                  <c:v>7.9560367172196014E-2</c:v>
                </c:pt>
                <c:pt idx="9">
                  <c:v>8.0140368337145482E-2</c:v>
                </c:pt>
                <c:pt idx="10">
                  <c:v>7.8783825645244165E-2</c:v>
                </c:pt>
                <c:pt idx="11">
                  <c:v>7.7004590891251071E-2</c:v>
                </c:pt>
                <c:pt idx="12">
                  <c:v>7.9691096125726793E-2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A5-2545-9A5E-28F32D232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945483615"/>
        <c:axId val="1521780927"/>
      </c:barChart>
      <c:catAx>
        <c:axId val="1945483615"/>
        <c:scaling>
          <c:orientation val="minMax"/>
        </c:scaling>
        <c:delete val="1"/>
        <c:axPos val="b"/>
        <c:majorTickMark val="none"/>
        <c:minorTickMark val="none"/>
        <c:tickLblPos val="nextTo"/>
        <c:crossAx val="1521780927"/>
        <c:crosses val="autoZero"/>
        <c:auto val="1"/>
        <c:lblAlgn val="ctr"/>
        <c:lblOffset val="100"/>
        <c:noMultiLvlLbl val="0"/>
      </c:catAx>
      <c:valAx>
        <c:axId val="1521780927"/>
        <c:scaling>
          <c:orientation val="minMax"/>
          <c:max val="0.11000000000000001"/>
        </c:scaling>
        <c:delete val="1"/>
        <c:axPos val="l"/>
        <c:numFmt formatCode="General" sourceLinked="1"/>
        <c:majorTickMark val="none"/>
        <c:minorTickMark val="none"/>
        <c:tickLblPos val="nextTo"/>
        <c:crossAx val="1945483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25400"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val>
            <c:numRef>
              <c:f>Sheet1!$I$1:$I$13</c:f>
              <c:numCache>
                <c:formatCode>General</c:formatCode>
                <c:ptCount val="13"/>
                <c:pt idx="0">
                  <c:v>0.12098536225957168</c:v>
                </c:pt>
                <c:pt idx="1">
                  <c:v>0.17603266338214976</c:v>
                </c:pt>
                <c:pt idx="2">
                  <c:v>0.19947114020071635</c:v>
                </c:pt>
                <c:pt idx="3">
                  <c:v>0.17603266338214976</c:v>
                </c:pt>
                <c:pt idx="4">
                  <c:v>0.12098536225957168</c:v>
                </c:pt>
                <c:pt idx="5">
                  <c:v>6.4758797832945872E-2</c:v>
                </c:pt>
                <c:pt idx="6">
                  <c:v>2.6995483256594031E-2</c:v>
                </c:pt>
                <c:pt idx="7">
                  <c:v>1.9427639349883761E-2</c:v>
                </c:pt>
                <c:pt idx="8">
                  <c:v>3.6295608677871502E-2</c:v>
                </c:pt>
                <c:pt idx="9">
                  <c:v>5.2809799014644929E-2</c:v>
                </c:pt>
                <c:pt idx="10">
                  <c:v>7.9788456080286549E-2</c:v>
                </c:pt>
                <c:pt idx="11">
                  <c:v>5.2809799014644929E-2</c:v>
                </c:pt>
                <c:pt idx="12">
                  <c:v>3.6295608677871502E-2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53-0D4A-95DC-2133827BB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507660399"/>
        <c:axId val="1563731231"/>
      </c:barChart>
      <c:catAx>
        <c:axId val="1507660399"/>
        <c:scaling>
          <c:orientation val="minMax"/>
        </c:scaling>
        <c:delete val="1"/>
        <c:axPos val="b"/>
        <c:majorTickMark val="none"/>
        <c:minorTickMark val="none"/>
        <c:tickLblPos val="nextTo"/>
        <c:crossAx val="1563731231"/>
        <c:crosses val="autoZero"/>
        <c:auto val="1"/>
        <c:lblAlgn val="ctr"/>
        <c:lblOffset val="100"/>
        <c:noMultiLvlLbl val="0"/>
      </c:catAx>
      <c:valAx>
        <c:axId val="156373123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07660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25400"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val>
            <c:numRef>
              <c:f>Sheet1!$I$1:$I$13</c:f>
              <c:numCache>
                <c:formatCode>General</c:formatCode>
                <c:ptCount val="13"/>
                <c:pt idx="0">
                  <c:v>0.12098536225957168</c:v>
                </c:pt>
                <c:pt idx="1">
                  <c:v>0.17603266338214976</c:v>
                </c:pt>
                <c:pt idx="2">
                  <c:v>0.19947114020071635</c:v>
                </c:pt>
                <c:pt idx="3">
                  <c:v>0.17603266338214976</c:v>
                </c:pt>
                <c:pt idx="4">
                  <c:v>0.12098536225957168</c:v>
                </c:pt>
                <c:pt idx="5">
                  <c:v>6.4758797832945872E-2</c:v>
                </c:pt>
                <c:pt idx="6">
                  <c:v>2.6995483256594031E-2</c:v>
                </c:pt>
                <c:pt idx="7">
                  <c:v>1.9427639349883761E-2</c:v>
                </c:pt>
                <c:pt idx="8">
                  <c:v>3.6295608677871502E-2</c:v>
                </c:pt>
                <c:pt idx="9">
                  <c:v>5.2809799014644929E-2</c:v>
                </c:pt>
                <c:pt idx="10">
                  <c:v>7.9788456080286549E-2</c:v>
                </c:pt>
                <c:pt idx="11">
                  <c:v>5.2809799014644929E-2</c:v>
                </c:pt>
                <c:pt idx="12">
                  <c:v>3.6295608677871502E-2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2E-2C49-BBED-2926D4213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507660399"/>
        <c:axId val="1563731231"/>
      </c:barChart>
      <c:catAx>
        <c:axId val="1507660399"/>
        <c:scaling>
          <c:orientation val="minMax"/>
        </c:scaling>
        <c:delete val="1"/>
        <c:axPos val="b"/>
        <c:majorTickMark val="none"/>
        <c:minorTickMark val="none"/>
        <c:tickLblPos val="nextTo"/>
        <c:crossAx val="1563731231"/>
        <c:crosses val="autoZero"/>
        <c:auto val="1"/>
        <c:lblAlgn val="ctr"/>
        <c:lblOffset val="100"/>
        <c:noMultiLvlLbl val="0"/>
      </c:catAx>
      <c:valAx>
        <c:axId val="156373123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07660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val>
            <c:numRef>
              <c:f>Sheet1!$C$1:$C$13</c:f>
              <c:numCache>
                <c:formatCode>General</c:formatCode>
                <c:ptCount val="13"/>
                <c:pt idx="0">
                  <c:v>2.2159242059690038E-3</c:v>
                </c:pt>
                <c:pt idx="1">
                  <c:v>8.7641502467842702E-3</c:v>
                </c:pt>
                <c:pt idx="2">
                  <c:v>2.6995483256594031E-2</c:v>
                </c:pt>
                <c:pt idx="3">
                  <c:v>6.4758797832945872E-2</c:v>
                </c:pt>
                <c:pt idx="4">
                  <c:v>0.12098536225957168</c:v>
                </c:pt>
                <c:pt idx="5">
                  <c:v>0.17603266338214976</c:v>
                </c:pt>
                <c:pt idx="6">
                  <c:v>0.19947114020071635</c:v>
                </c:pt>
                <c:pt idx="7">
                  <c:v>0.17603266338214976</c:v>
                </c:pt>
                <c:pt idx="8">
                  <c:v>0.12098536225957168</c:v>
                </c:pt>
                <c:pt idx="9">
                  <c:v>6.4758797832945872E-2</c:v>
                </c:pt>
                <c:pt idx="10">
                  <c:v>2.6995483256594031E-2</c:v>
                </c:pt>
                <c:pt idx="11">
                  <c:v>8.7641502467842702E-3</c:v>
                </c:pt>
                <c:pt idx="12">
                  <c:v>2.2159242059690038E-3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3-CB4C-B2F3-C1A695AC7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901067599"/>
        <c:axId val="1939996975"/>
      </c:barChart>
      <c:catAx>
        <c:axId val="1901067599"/>
        <c:scaling>
          <c:orientation val="minMax"/>
        </c:scaling>
        <c:delete val="1"/>
        <c:axPos val="b"/>
        <c:majorTickMark val="none"/>
        <c:minorTickMark val="none"/>
        <c:tickLblPos val="nextTo"/>
        <c:crossAx val="1939996975"/>
        <c:crosses val="autoZero"/>
        <c:auto val="1"/>
        <c:lblAlgn val="ctr"/>
        <c:lblOffset val="100"/>
        <c:noMultiLvlLbl val="0"/>
      </c:catAx>
      <c:valAx>
        <c:axId val="19399969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01067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25400"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val>
            <c:numRef>
              <c:f>Sheet1!$E$1:$E$13</c:f>
              <c:numCache>
                <c:formatCode>General</c:formatCode>
                <c:ptCount val="13"/>
                <c:pt idx="0">
                  <c:v>3.6032437168108992E-2</c:v>
                </c:pt>
                <c:pt idx="1">
                  <c:v>0.19947114020071635</c:v>
                </c:pt>
                <c:pt idx="2">
                  <c:v>0.17603266338214976</c:v>
                </c:pt>
                <c:pt idx="3">
                  <c:v>0.12098536225957168</c:v>
                </c:pt>
                <c:pt idx="4">
                  <c:v>6.4758797832945872E-2</c:v>
                </c:pt>
                <c:pt idx="5">
                  <c:v>2.6995483256594031E-2</c:v>
                </c:pt>
                <c:pt idx="6">
                  <c:v>8.7641502467842702E-3</c:v>
                </c:pt>
                <c:pt idx="7">
                  <c:v>2.2159242059690038E-3</c:v>
                </c:pt>
                <c:pt idx="8">
                  <c:v>4.3634134752288008E-4</c:v>
                </c:pt>
                <c:pt idx="9">
                  <c:v>6.6915112882442684E-5</c:v>
                </c:pt>
                <c:pt idx="10">
                  <c:v>7.9918705534527373E-6</c:v>
                </c:pt>
                <c:pt idx="11">
                  <c:v>7.4335975736714884E-7</c:v>
                </c:pt>
                <c:pt idx="12">
                  <c:v>5.384880021271638E-8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4D-4F43-83F1-78D8EBEB0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519066159"/>
        <c:axId val="1518466943"/>
      </c:barChart>
      <c:catAx>
        <c:axId val="1519066159"/>
        <c:scaling>
          <c:orientation val="minMax"/>
        </c:scaling>
        <c:delete val="1"/>
        <c:axPos val="b"/>
        <c:majorTickMark val="none"/>
        <c:minorTickMark val="none"/>
        <c:tickLblPos val="nextTo"/>
        <c:crossAx val="1518466943"/>
        <c:crosses val="autoZero"/>
        <c:auto val="1"/>
        <c:lblAlgn val="ctr"/>
        <c:lblOffset val="100"/>
        <c:noMultiLvlLbl val="0"/>
      </c:catAx>
      <c:valAx>
        <c:axId val="151846694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19066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val>
            <c:numRef>
              <c:f>Sheet1!$C$1:$C$13</c:f>
              <c:numCache>
                <c:formatCode>General</c:formatCode>
                <c:ptCount val="13"/>
                <c:pt idx="0">
                  <c:v>2.2159242059690038E-3</c:v>
                </c:pt>
                <c:pt idx="1">
                  <c:v>8.7641502467842702E-3</c:v>
                </c:pt>
                <c:pt idx="2">
                  <c:v>2.6995483256594031E-2</c:v>
                </c:pt>
                <c:pt idx="3">
                  <c:v>6.4758797832945872E-2</c:v>
                </c:pt>
                <c:pt idx="4">
                  <c:v>0.12098536225957168</c:v>
                </c:pt>
                <c:pt idx="5">
                  <c:v>0.17603266338214976</c:v>
                </c:pt>
                <c:pt idx="6">
                  <c:v>0.19947114020071635</c:v>
                </c:pt>
                <c:pt idx="7">
                  <c:v>0.17603266338214976</c:v>
                </c:pt>
                <c:pt idx="8">
                  <c:v>0.12098536225957168</c:v>
                </c:pt>
                <c:pt idx="9">
                  <c:v>6.4758797832945872E-2</c:v>
                </c:pt>
                <c:pt idx="10">
                  <c:v>2.6995483256594031E-2</c:v>
                </c:pt>
                <c:pt idx="11">
                  <c:v>8.7641502467842702E-3</c:v>
                </c:pt>
                <c:pt idx="12">
                  <c:v>2.2159242059690038E-3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9A-284B-8D64-7E5F9E7E1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901067599"/>
        <c:axId val="1939996975"/>
      </c:barChart>
      <c:catAx>
        <c:axId val="1901067599"/>
        <c:scaling>
          <c:orientation val="minMax"/>
        </c:scaling>
        <c:delete val="1"/>
        <c:axPos val="b"/>
        <c:majorTickMark val="none"/>
        <c:minorTickMark val="none"/>
        <c:tickLblPos val="nextTo"/>
        <c:crossAx val="1939996975"/>
        <c:crosses val="autoZero"/>
        <c:auto val="1"/>
        <c:lblAlgn val="ctr"/>
        <c:lblOffset val="100"/>
        <c:noMultiLvlLbl val="0"/>
      </c:catAx>
      <c:valAx>
        <c:axId val="19399969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01067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25400"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val>
            <c:numRef>
              <c:f>Sheet1!$E$1:$E$13</c:f>
              <c:numCache>
                <c:formatCode>General</c:formatCode>
                <c:ptCount val="13"/>
                <c:pt idx="0">
                  <c:v>3.6032437168108992E-2</c:v>
                </c:pt>
                <c:pt idx="1">
                  <c:v>0.19947114020071635</c:v>
                </c:pt>
                <c:pt idx="2">
                  <c:v>0.17603266338214976</c:v>
                </c:pt>
                <c:pt idx="3">
                  <c:v>0.12098536225957168</c:v>
                </c:pt>
                <c:pt idx="4">
                  <c:v>6.4758797832945872E-2</c:v>
                </c:pt>
                <c:pt idx="5">
                  <c:v>2.6995483256594031E-2</c:v>
                </c:pt>
                <c:pt idx="6">
                  <c:v>8.7641502467842702E-3</c:v>
                </c:pt>
                <c:pt idx="7">
                  <c:v>2.2159242059690038E-3</c:v>
                </c:pt>
                <c:pt idx="8">
                  <c:v>4.3634134752288008E-4</c:v>
                </c:pt>
                <c:pt idx="9">
                  <c:v>6.6915112882442684E-5</c:v>
                </c:pt>
                <c:pt idx="10">
                  <c:v>7.9918705534527373E-6</c:v>
                </c:pt>
                <c:pt idx="11">
                  <c:v>7.4335975736714884E-7</c:v>
                </c:pt>
                <c:pt idx="12">
                  <c:v>5.384880021271638E-8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B-D04E-AB45-53C7ED2FB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519066159"/>
        <c:axId val="1518466943"/>
      </c:barChart>
      <c:catAx>
        <c:axId val="1519066159"/>
        <c:scaling>
          <c:orientation val="minMax"/>
        </c:scaling>
        <c:delete val="1"/>
        <c:axPos val="b"/>
        <c:majorTickMark val="none"/>
        <c:minorTickMark val="none"/>
        <c:tickLblPos val="nextTo"/>
        <c:crossAx val="1518466943"/>
        <c:crosses val="autoZero"/>
        <c:auto val="1"/>
        <c:lblAlgn val="ctr"/>
        <c:lblOffset val="100"/>
        <c:noMultiLvlLbl val="0"/>
      </c:catAx>
      <c:valAx>
        <c:axId val="151846694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19066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48025258346863E-2"/>
          <c:y val="7.4546396914366144E-3"/>
          <c:w val="0.97445197474165313"/>
          <c:h val="0.945332642262798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25400"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val>
            <c:numRef>
              <c:f>Sheet1!$C$1:$C$13</c:f>
              <c:numCache>
                <c:formatCode>General</c:formatCode>
                <c:ptCount val="13"/>
                <c:pt idx="0">
                  <c:v>2.2159242059690038E-3</c:v>
                </c:pt>
                <c:pt idx="1">
                  <c:v>8.7641502467842702E-3</c:v>
                </c:pt>
                <c:pt idx="2">
                  <c:v>2.6995483256594031E-2</c:v>
                </c:pt>
                <c:pt idx="3">
                  <c:v>6.4758797832945872E-2</c:v>
                </c:pt>
                <c:pt idx="4">
                  <c:v>0.12098536225957168</c:v>
                </c:pt>
                <c:pt idx="5">
                  <c:v>0.17603266338214976</c:v>
                </c:pt>
                <c:pt idx="6">
                  <c:v>0.19947114020071635</c:v>
                </c:pt>
                <c:pt idx="7">
                  <c:v>0.17603266338214976</c:v>
                </c:pt>
                <c:pt idx="8">
                  <c:v>0.12098536225957168</c:v>
                </c:pt>
                <c:pt idx="9">
                  <c:v>6.4758797832945872E-2</c:v>
                </c:pt>
                <c:pt idx="10">
                  <c:v>2.6995483256594031E-2</c:v>
                </c:pt>
                <c:pt idx="11">
                  <c:v>8.7641502467842702E-3</c:v>
                </c:pt>
                <c:pt idx="12">
                  <c:v>2.2159242059690038E-3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88-D540-8F8B-644C5656B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955963615"/>
        <c:axId val="1955688383"/>
      </c:barChart>
      <c:catAx>
        <c:axId val="1955963615"/>
        <c:scaling>
          <c:orientation val="minMax"/>
        </c:scaling>
        <c:delete val="1"/>
        <c:axPos val="b"/>
        <c:majorTickMark val="none"/>
        <c:minorTickMark val="none"/>
        <c:tickLblPos val="nextTo"/>
        <c:crossAx val="1955688383"/>
        <c:crosses val="autoZero"/>
        <c:auto val="1"/>
        <c:lblAlgn val="ctr"/>
        <c:lblOffset val="100"/>
        <c:noMultiLvlLbl val="0"/>
      </c:catAx>
      <c:valAx>
        <c:axId val="1955688383"/>
        <c:scaling>
          <c:orientation val="minMax"/>
          <c:max val="0.30000000000000004"/>
        </c:scaling>
        <c:delete val="1"/>
        <c:axPos val="l"/>
        <c:numFmt formatCode="General" sourceLinked="1"/>
        <c:majorTickMark val="none"/>
        <c:minorTickMark val="none"/>
        <c:tickLblPos val="nextTo"/>
        <c:crossAx val="1955963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25400"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val>
            <c:numRef>
              <c:f>Sheet1!$G$1:$G$13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0.3989422804014327</c:v>
                </c:pt>
                <c:pt idx="7">
                  <c:v>0.35206532676429952</c:v>
                </c:pt>
                <c:pt idx="8">
                  <c:v>0.24197072451914337</c:v>
                </c:pt>
                <c:pt idx="9">
                  <c:v>0.12951759566589174</c:v>
                </c:pt>
                <c:pt idx="10">
                  <c:v>5.3990966513188063E-2</c:v>
                </c:pt>
                <c:pt idx="11">
                  <c:v>1.752830049356854E-2</c:v>
                </c:pt>
                <c:pt idx="12">
                  <c:v>4.4318484119380075E-3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9A-F040-840C-EEA21CF82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544403903"/>
        <c:axId val="1543551375"/>
      </c:barChart>
      <c:catAx>
        <c:axId val="1544403903"/>
        <c:scaling>
          <c:orientation val="minMax"/>
        </c:scaling>
        <c:delete val="1"/>
        <c:axPos val="b"/>
        <c:majorTickMark val="none"/>
        <c:minorTickMark val="none"/>
        <c:tickLblPos val="nextTo"/>
        <c:crossAx val="1543551375"/>
        <c:crosses val="autoZero"/>
        <c:auto val="1"/>
        <c:lblAlgn val="ctr"/>
        <c:lblOffset val="100"/>
        <c:noMultiLvlLbl val="0"/>
      </c:catAx>
      <c:valAx>
        <c:axId val="1543551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4403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25400"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val>
            <c:numRef>
              <c:f>Sheet1!$E$1:$E$13</c:f>
              <c:numCache>
                <c:formatCode>General</c:formatCode>
                <c:ptCount val="13"/>
                <c:pt idx="0">
                  <c:v>3.6032437168108992E-2</c:v>
                </c:pt>
                <c:pt idx="1">
                  <c:v>0.19947114020071635</c:v>
                </c:pt>
                <c:pt idx="2">
                  <c:v>0.17603266338214976</c:v>
                </c:pt>
                <c:pt idx="3">
                  <c:v>0.12098536225957168</c:v>
                </c:pt>
                <c:pt idx="4">
                  <c:v>6.4758797832945872E-2</c:v>
                </c:pt>
                <c:pt idx="5">
                  <c:v>2.6995483256594031E-2</c:v>
                </c:pt>
                <c:pt idx="6">
                  <c:v>8.7641502467842702E-3</c:v>
                </c:pt>
                <c:pt idx="7">
                  <c:v>2.2159242059690038E-3</c:v>
                </c:pt>
                <c:pt idx="8">
                  <c:v>4.3634134752288008E-4</c:v>
                </c:pt>
                <c:pt idx="9">
                  <c:v>6.6915112882442684E-5</c:v>
                </c:pt>
                <c:pt idx="10">
                  <c:v>7.9918705534527373E-6</c:v>
                </c:pt>
                <c:pt idx="11">
                  <c:v>7.4335975736714884E-7</c:v>
                </c:pt>
                <c:pt idx="12">
                  <c:v>5.384880021271638E-8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B-D04E-AB45-53C7ED2FB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519066159"/>
        <c:axId val="1518466943"/>
      </c:barChart>
      <c:catAx>
        <c:axId val="1519066159"/>
        <c:scaling>
          <c:orientation val="minMax"/>
        </c:scaling>
        <c:delete val="1"/>
        <c:axPos val="b"/>
        <c:majorTickMark val="none"/>
        <c:minorTickMark val="none"/>
        <c:tickLblPos val="nextTo"/>
        <c:crossAx val="1518466943"/>
        <c:crosses val="autoZero"/>
        <c:auto val="1"/>
        <c:lblAlgn val="ctr"/>
        <c:lblOffset val="100"/>
        <c:noMultiLvlLbl val="0"/>
      </c:catAx>
      <c:valAx>
        <c:axId val="151846694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19066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val>
            <c:numRef>
              <c:f>Sheet1!$C$1:$C$13</c:f>
              <c:numCache>
                <c:formatCode>General</c:formatCode>
                <c:ptCount val="13"/>
                <c:pt idx="0">
                  <c:v>2.2159242059690038E-3</c:v>
                </c:pt>
                <c:pt idx="1">
                  <c:v>8.7641502467842702E-3</c:v>
                </c:pt>
                <c:pt idx="2">
                  <c:v>2.6995483256594031E-2</c:v>
                </c:pt>
                <c:pt idx="3">
                  <c:v>6.4758797832945872E-2</c:v>
                </c:pt>
                <c:pt idx="4">
                  <c:v>0.12098536225957168</c:v>
                </c:pt>
                <c:pt idx="5">
                  <c:v>0.17603266338214976</c:v>
                </c:pt>
                <c:pt idx="6">
                  <c:v>0.19947114020071635</c:v>
                </c:pt>
                <c:pt idx="7">
                  <c:v>0.17603266338214976</c:v>
                </c:pt>
                <c:pt idx="8">
                  <c:v>0.12098536225957168</c:v>
                </c:pt>
                <c:pt idx="9">
                  <c:v>6.4758797832945872E-2</c:v>
                </c:pt>
                <c:pt idx="10">
                  <c:v>2.6995483256594031E-2</c:v>
                </c:pt>
                <c:pt idx="11">
                  <c:v>8.7641502467842702E-3</c:v>
                </c:pt>
                <c:pt idx="12">
                  <c:v>2.2159242059690038E-3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78-3B42-9336-74F676B68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901067599"/>
        <c:axId val="1939996975"/>
      </c:barChart>
      <c:catAx>
        <c:axId val="1901067599"/>
        <c:scaling>
          <c:orientation val="minMax"/>
        </c:scaling>
        <c:delete val="1"/>
        <c:axPos val="b"/>
        <c:majorTickMark val="none"/>
        <c:minorTickMark val="none"/>
        <c:tickLblPos val="nextTo"/>
        <c:crossAx val="1939996975"/>
        <c:crosses val="autoZero"/>
        <c:auto val="1"/>
        <c:lblAlgn val="ctr"/>
        <c:lblOffset val="100"/>
        <c:noMultiLvlLbl val="0"/>
      </c:catAx>
      <c:valAx>
        <c:axId val="19399969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01067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Sheet1!$A$2:$A$21</cx:f>
        <cx:lvl ptCount="20" formatCode="General">
          <cx:pt idx="0">60</cx:pt>
          <cx:pt idx="1">62</cx:pt>
          <cx:pt idx="2">62</cx:pt>
          <cx:pt idx="3">63</cx:pt>
          <cx:pt idx="4">63</cx:pt>
          <cx:pt idx="5">63</cx:pt>
          <cx:pt idx="6">64</cx:pt>
          <cx:pt idx="7">64</cx:pt>
          <cx:pt idx="8">64</cx:pt>
          <cx:pt idx="9">65</cx:pt>
          <cx:pt idx="10">65</cx:pt>
          <cx:pt idx="11">65</cx:pt>
          <cx:pt idx="12">65</cx:pt>
          <cx:pt idx="13">66</cx:pt>
          <cx:pt idx="14">66</cx:pt>
          <cx:pt idx="15">67</cx:pt>
          <cx:pt idx="16">68</cx:pt>
          <cx:pt idx="17">70</cx:pt>
          <cx:pt idx="18">83</cx:pt>
        </cx:lvl>
      </cx:numDim>
    </cx:data>
  </cx:chartData>
  <cx:chart>
    <cx:plotArea>
      <cx:plotAreaRegion>
        <cx:series layoutId="clusteredColumn" uniqueId="{84B20E70-AE2F-46D8-BA54-B9BD58A34F89}">
          <cx:tx>
            <cx:txData>
              <cx:f>Sheet1!$A$1</cx:f>
              <cx:v>Northbound</cx:v>
            </cx:txData>
          </cx:tx>
          <cx:dataId val="0"/>
          <cx:layoutPr>
            <cx:binning intervalClosed="r">
              <cx:binSize val="1"/>
            </cx:binning>
          </cx:layoutPr>
        </cx:series>
      </cx:plotAreaRegion>
      <cx:axis id="0">
        <cx:catScaling gapWidth="0"/>
        <cx:tickLabels/>
        <cx:numFmt formatCode="#,##0" sourceLinked="0"/>
        <cx:txPr>
          <a:bodyPr vertOverflow="overflow" horzOverflow="overflow" wrap="square" lIns="0" tIns="0" rIns="0" bIns="0"/>
          <a:lstStyle/>
          <a:p>
            <a:pPr algn="ctr" rtl="0">
              <a:defRPr sz="2000" b="0" i="0">
                <a:solidFill>
                  <a:srgbClr val="595959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pPr>
            <a:endParaRPr lang="en-US" sz="2000"/>
          </a:p>
        </cx:txPr>
      </cx:axis>
      <cx:axis id="1" hidden="1">
        <cx:valScaling max="6"/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0" i="0">
                <a:solidFill>
                  <a:srgbClr val="595959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pPr>
            <a:endParaRPr lang="en-US" sz="2000"/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38B2-18CD-1D41-89B0-ADB5F3BA92A3}" type="datetimeFigureOut">
              <a:rPr lang="en-US" smtClean="0"/>
              <a:t>5/10/22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7D167-9BB5-2048-9DDA-7DF8E5D94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7A355-8776-CB43-838E-ED9EE2F8390B}" type="datetimeFigureOut">
              <a:rPr lang="en-US" smtClean="0"/>
              <a:t>5/10/22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03FA8-A3F3-7640-B13D-36C73B3E5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+mn-lt"/>
                <a:ea typeface="Meiryo UI" panose="020B0604030504040204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97" y="2038570"/>
            <a:ext cx="4086146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54754" y="2038570"/>
            <a:ext cx="4086666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195" y="2885581"/>
            <a:ext cx="4086147" cy="3102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1067" y="2885581"/>
            <a:ext cx="4086667" cy="3102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5/10/22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7513" y="3348038"/>
            <a:ext cx="4559074" cy="30083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E3A-8DBF-0542-BC99-444DCA0CC2C2}" type="datetimeFigureOut">
              <a:rPr lang="en-US" smtClean="0"/>
              <a:t>5/10/22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A8E3A-8DBF-0542-BC99-444DCA0CC2C2}" type="datetimeFigureOut">
              <a:rPr lang="en-US" smtClean="0"/>
              <a:pPr/>
              <a:t>5/10/22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+mj-lt"/>
          <a:ea typeface="Meiryo UI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close up of a flowers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383" y="3199998"/>
            <a:ext cx="8789234" cy="1220477"/>
          </a:xfrm>
        </p:spPr>
        <p:txBody>
          <a:bodyPr>
            <a:normAutofit fontScale="90000"/>
          </a:bodyPr>
          <a:lstStyle/>
          <a:p>
            <a:r>
              <a:rPr lang="en-US" dirty="0"/>
              <a:t>Describing Distributions</a:t>
            </a:r>
          </a:p>
        </p:txBody>
      </p:sp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DC837-27B5-248F-3AE3-5A22F87B9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Skew is relative to the </a:t>
            </a:r>
            <a:r>
              <a:rPr lang="en-US" u="sng" dirty="0"/>
              <a:t>center of the distribution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D334A39-817C-FE3B-37BC-A9777770B2F0}"/>
              </a:ext>
            </a:extLst>
          </p:cNvPr>
          <p:cNvGraphicFramePr>
            <a:graphicFrameLocks/>
          </p:cNvGraphicFramePr>
          <p:nvPr/>
        </p:nvGraphicFramePr>
        <p:xfrm>
          <a:off x="838200" y="1578279"/>
          <a:ext cx="10345887" cy="4936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2FFE88B-AFF4-08E3-5BFF-D87FCB5DCA73}"/>
              </a:ext>
            </a:extLst>
          </p:cNvPr>
          <p:cNvSpPr txBox="1"/>
          <p:nvPr/>
        </p:nvSpPr>
        <p:spPr>
          <a:xfrm>
            <a:off x="2442575" y="1214455"/>
            <a:ext cx="5223353" cy="76944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4"/>
                </a:solidFill>
              </a:rPr>
              <a:t>Here’s where the center </a:t>
            </a:r>
            <a:r>
              <a:rPr lang="en-US" sz="2200" b="1" dirty="0">
                <a:solidFill>
                  <a:schemeClr val="accent4"/>
                </a:solidFill>
              </a:rPr>
              <a:t>would</a:t>
            </a:r>
            <a:r>
              <a:rPr lang="en-US" sz="2200" dirty="0">
                <a:solidFill>
                  <a:schemeClr val="accent4"/>
                </a:solidFill>
              </a:rPr>
              <a:t> be, if this were a </a:t>
            </a:r>
            <a:r>
              <a:rPr lang="en-US" sz="2200" b="1" dirty="0">
                <a:solidFill>
                  <a:schemeClr val="accent4"/>
                </a:solidFill>
              </a:rPr>
              <a:t>symmetric</a:t>
            </a:r>
            <a:r>
              <a:rPr lang="en-US" sz="2200" dirty="0">
                <a:solidFill>
                  <a:schemeClr val="accent4"/>
                </a:solidFill>
              </a:rPr>
              <a:t> bell curve!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45363F-26D7-1F9F-C8AD-722ACA8B6404}"/>
              </a:ext>
            </a:extLst>
          </p:cNvPr>
          <p:cNvCxnSpPr>
            <a:cxnSpLocks/>
          </p:cNvCxnSpPr>
          <p:nvPr/>
        </p:nvCxnSpPr>
        <p:spPr>
          <a:xfrm flipH="1">
            <a:off x="2304788" y="1983896"/>
            <a:ext cx="275574" cy="594396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B552F14-1264-E711-08D1-F098B53169C3}"/>
              </a:ext>
            </a:extLst>
          </p:cNvPr>
          <p:cNvSpPr txBox="1"/>
          <p:nvPr/>
        </p:nvSpPr>
        <p:spPr>
          <a:xfrm>
            <a:off x="4297472" y="2568664"/>
            <a:ext cx="5223353" cy="76944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4"/>
                </a:solidFill>
              </a:rPr>
              <a:t>Most of the distribution appears to the </a:t>
            </a:r>
            <a:r>
              <a:rPr lang="en-US" sz="2200" b="1" dirty="0">
                <a:solidFill>
                  <a:schemeClr val="accent4"/>
                </a:solidFill>
              </a:rPr>
              <a:t>right</a:t>
            </a:r>
            <a:r>
              <a:rPr lang="en-US" sz="2200" dirty="0">
                <a:solidFill>
                  <a:schemeClr val="accent4"/>
                </a:solidFill>
              </a:rPr>
              <a:t> of that center bar.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39EF34-7757-3F29-3EE1-81EA8F42B70F}"/>
              </a:ext>
            </a:extLst>
          </p:cNvPr>
          <p:cNvCxnSpPr>
            <a:cxnSpLocks/>
          </p:cNvCxnSpPr>
          <p:nvPr/>
        </p:nvCxnSpPr>
        <p:spPr>
          <a:xfrm flipH="1">
            <a:off x="3718887" y="3240065"/>
            <a:ext cx="578585" cy="597650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E5967D-F05D-ED65-06DF-6CE98BB7BE4E}"/>
              </a:ext>
            </a:extLst>
          </p:cNvPr>
          <p:cNvCxnSpPr>
            <a:cxnSpLocks/>
          </p:cNvCxnSpPr>
          <p:nvPr/>
        </p:nvCxnSpPr>
        <p:spPr>
          <a:xfrm flipH="1">
            <a:off x="4521896" y="3429000"/>
            <a:ext cx="701457" cy="144827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DBD063-EF58-A3D3-8BEE-11D1A8046FB0}"/>
              </a:ext>
            </a:extLst>
          </p:cNvPr>
          <p:cNvCxnSpPr>
            <a:cxnSpLocks/>
          </p:cNvCxnSpPr>
          <p:nvPr/>
        </p:nvCxnSpPr>
        <p:spPr>
          <a:xfrm flipH="1">
            <a:off x="5475961" y="3519896"/>
            <a:ext cx="535182" cy="2141549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D7A5B7B-C661-AD51-7ED9-AE3726BA9A42}"/>
              </a:ext>
            </a:extLst>
          </p:cNvPr>
          <p:cNvSpPr txBox="1"/>
          <p:nvPr/>
        </p:nvSpPr>
        <p:spPr>
          <a:xfrm>
            <a:off x="7023621" y="4742106"/>
            <a:ext cx="4667422" cy="76944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4"/>
                </a:solidFill>
              </a:rPr>
              <a:t>Thus, we say this distribution is </a:t>
            </a:r>
            <a:r>
              <a:rPr lang="en-US" sz="2200" b="1" dirty="0">
                <a:solidFill>
                  <a:schemeClr val="accent4"/>
                </a:solidFill>
              </a:rPr>
              <a:t>skewed right</a:t>
            </a:r>
            <a:r>
              <a:rPr lang="en-US" sz="2200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767A6C-AECF-488D-E2A2-6D5A6AF9D457}"/>
              </a:ext>
            </a:extLst>
          </p:cNvPr>
          <p:cNvSpPr txBox="1"/>
          <p:nvPr/>
        </p:nvSpPr>
        <p:spPr>
          <a:xfrm>
            <a:off x="7910397" y="1196978"/>
            <a:ext cx="369688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We call this area the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head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 of the distribution.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FB9513-EC1D-817B-00F9-75D129EACDA5}"/>
              </a:ext>
            </a:extLst>
          </p:cNvPr>
          <p:cNvSpPr txBox="1"/>
          <p:nvPr/>
        </p:nvSpPr>
        <p:spPr>
          <a:xfrm>
            <a:off x="6994049" y="3276987"/>
            <a:ext cx="3356309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We call this the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tail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47B46B-D261-10B9-702E-161B436B3D6E}"/>
              </a:ext>
            </a:extLst>
          </p:cNvPr>
          <p:cNvSpPr txBox="1"/>
          <p:nvPr/>
        </p:nvSpPr>
        <p:spPr>
          <a:xfrm>
            <a:off x="7910397" y="5567439"/>
            <a:ext cx="3526298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The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tail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 is to the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right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254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7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29B05-4C1F-C1F2-628D-0E6F238E8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Unimodal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EC77C5-7F87-8668-1CE8-0AAF032C3A3D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Bimodal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B109E-1DB3-0B48-9F68-32BCB22E1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Distributions: Unimodal vs Bimodal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5E88ECF-59AD-7F45-1C5A-6EC630791F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105305"/>
              </p:ext>
            </p:extLst>
          </p:nvPr>
        </p:nvGraphicFramePr>
        <p:xfrm>
          <a:off x="1020270" y="2935887"/>
          <a:ext cx="4572000" cy="334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8368DFD-E0F9-778E-B6C7-E78DEA201A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113142"/>
              </p:ext>
            </p:extLst>
          </p:nvPr>
        </p:nvGraphicFramePr>
        <p:xfrm>
          <a:off x="6612087" y="2935887"/>
          <a:ext cx="4572000" cy="3322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340AC9B-0E14-2729-7BEA-E4C9E865AB2D}"/>
              </a:ext>
            </a:extLst>
          </p:cNvPr>
          <p:cNvSpPr txBox="1"/>
          <p:nvPr/>
        </p:nvSpPr>
        <p:spPr>
          <a:xfrm>
            <a:off x="1113784" y="2751221"/>
            <a:ext cx="2391416" cy="36933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One cluster ...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51B31E-0C90-8B06-338C-5E4348D398D6}"/>
              </a:ext>
            </a:extLst>
          </p:cNvPr>
          <p:cNvSpPr txBox="1"/>
          <p:nvPr/>
        </p:nvSpPr>
        <p:spPr>
          <a:xfrm>
            <a:off x="8898087" y="3059668"/>
            <a:ext cx="2391416" cy="36933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... Two clusters!</a:t>
            </a:r>
          </a:p>
        </p:txBody>
      </p:sp>
    </p:spTree>
    <p:extLst>
      <p:ext uri="{BB962C8B-B14F-4D97-AF65-F5344CB8AC3E}">
        <p14:creationId xmlns:p14="http://schemas.microsoft.com/office/powerpoint/2010/main" val="197856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10995-64DE-ACEB-8882-4CCBD9623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6"/>
            <a:ext cx="10515600" cy="5519347"/>
          </a:xfrm>
        </p:spPr>
        <p:txBody>
          <a:bodyPr/>
          <a:lstStyle/>
          <a:p>
            <a:pPr algn="ctr"/>
            <a:r>
              <a:rPr lang="en-US" sz="7200" dirty="0" err="1"/>
              <a:t>bi·mod·al</a:t>
            </a:r>
            <a:endParaRPr lang="en-US" sz="7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10612B-6ED3-E00F-6B4B-AD00696041DA}"/>
              </a:ext>
            </a:extLst>
          </p:cNvPr>
          <p:cNvSpPr txBox="1"/>
          <p:nvPr/>
        </p:nvSpPr>
        <p:spPr>
          <a:xfrm>
            <a:off x="1346767" y="1864653"/>
            <a:ext cx="2195402" cy="52322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/>
                </a:solidFill>
              </a:rPr>
              <a:t>“Two”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174E69A-DCF7-7064-7A32-97736ABFD061}"/>
              </a:ext>
            </a:extLst>
          </p:cNvPr>
          <p:cNvCxnSpPr>
            <a:cxnSpLocks/>
          </p:cNvCxnSpPr>
          <p:nvPr/>
        </p:nvCxnSpPr>
        <p:spPr>
          <a:xfrm>
            <a:off x="3057660" y="2387873"/>
            <a:ext cx="484509" cy="597650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8BE8AA3-8CA5-E5B3-5E73-9BEF018A27C5}"/>
              </a:ext>
            </a:extLst>
          </p:cNvPr>
          <p:cNvSpPr txBox="1"/>
          <p:nvPr/>
        </p:nvSpPr>
        <p:spPr>
          <a:xfrm>
            <a:off x="4385106" y="1847529"/>
            <a:ext cx="1710894" cy="52322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/>
                </a:solidFill>
              </a:rPr>
              <a:t>“Mode”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900B1A3-9145-2CA0-073C-DD80AC0A565C}"/>
              </a:ext>
            </a:extLst>
          </p:cNvPr>
          <p:cNvCxnSpPr>
            <a:cxnSpLocks/>
          </p:cNvCxnSpPr>
          <p:nvPr/>
        </p:nvCxnSpPr>
        <p:spPr>
          <a:xfrm>
            <a:off x="5611491" y="2387873"/>
            <a:ext cx="484509" cy="597650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DF915DF-0CE0-355B-27D7-98F8276BA08D}"/>
              </a:ext>
            </a:extLst>
          </p:cNvPr>
          <p:cNvSpPr txBox="1"/>
          <p:nvPr/>
        </p:nvSpPr>
        <p:spPr>
          <a:xfrm>
            <a:off x="8127742" y="1510710"/>
            <a:ext cx="2356541" cy="707886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/>
                </a:solidFill>
              </a:rPr>
              <a:t>(Makes this word an adjective)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E34677C-A0EB-4443-1CF5-9C367CFCB7E1}"/>
              </a:ext>
            </a:extLst>
          </p:cNvPr>
          <p:cNvCxnSpPr>
            <a:cxnSpLocks/>
          </p:cNvCxnSpPr>
          <p:nvPr/>
        </p:nvCxnSpPr>
        <p:spPr>
          <a:xfrm flipH="1">
            <a:off x="8649833" y="2318845"/>
            <a:ext cx="480601" cy="758729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E9DE65-1673-C91A-4457-DB6157776829}"/>
              </a:ext>
            </a:extLst>
          </p:cNvPr>
          <p:cNvSpPr txBox="1"/>
          <p:nvPr/>
        </p:nvSpPr>
        <p:spPr>
          <a:xfrm>
            <a:off x="2615306" y="4331343"/>
            <a:ext cx="6961387" cy="52322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/>
                </a:solidFill>
              </a:rPr>
              <a:t>“Having </a:t>
            </a:r>
            <a:r>
              <a:rPr lang="en-US" sz="2800" b="1" dirty="0">
                <a:solidFill>
                  <a:schemeClr val="accent4"/>
                </a:solidFill>
              </a:rPr>
              <a:t>two modes</a:t>
            </a:r>
            <a:r>
              <a:rPr lang="en-US" sz="2800" dirty="0">
                <a:solidFill>
                  <a:schemeClr val="accent4"/>
                </a:solidFill>
              </a:rPr>
              <a:t>.”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3CB44E-94C4-7EA7-E47D-D467C20F33A6}"/>
              </a:ext>
            </a:extLst>
          </p:cNvPr>
          <p:cNvSpPr txBox="1"/>
          <p:nvPr/>
        </p:nvSpPr>
        <p:spPr>
          <a:xfrm>
            <a:off x="2615305" y="5869538"/>
            <a:ext cx="6961387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/>
                </a:solidFill>
              </a:rPr>
              <a:t>(But wait, how can a distribution have </a:t>
            </a:r>
            <a:r>
              <a:rPr lang="en-US" sz="2000" i="1" dirty="0">
                <a:solidFill>
                  <a:schemeClr val="accent4"/>
                </a:solidFill>
              </a:rPr>
              <a:t>two</a:t>
            </a:r>
            <a:r>
              <a:rPr lang="en-US" sz="2000" dirty="0">
                <a:solidFill>
                  <a:schemeClr val="accent4"/>
                </a:solidFill>
              </a:rPr>
              <a:t> modes?)</a:t>
            </a:r>
          </a:p>
        </p:txBody>
      </p:sp>
    </p:spTree>
    <p:extLst>
      <p:ext uri="{BB962C8B-B14F-4D97-AF65-F5344CB8AC3E}">
        <p14:creationId xmlns:p14="http://schemas.microsoft.com/office/powerpoint/2010/main" val="411143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64BD-1A7D-F90B-768F-7ECC441E4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mode from a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951BD-37CF-9D6C-331B-19DCC04D1E3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What’s the </a:t>
            </a:r>
            <a:r>
              <a:rPr lang="en-US" b="1" dirty="0"/>
              <a:t>mode</a:t>
            </a:r>
            <a:r>
              <a:rPr lang="en-US" dirty="0"/>
              <a:t> of this distribution?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6CA65A06-6937-A380-F031-34A7016E5CC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43566651"/>
                  </p:ext>
                </p:extLst>
              </p:nvPr>
            </p:nvGraphicFramePr>
            <p:xfrm>
              <a:off x="899160" y="1742440"/>
              <a:ext cx="10586720" cy="516636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6CA65A06-6937-A380-F031-34A7016E5CC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9160" y="1742440"/>
                <a:ext cx="10586720" cy="51663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A3F9DC7-6838-8371-E920-E1E5687AF683}"/>
              </a:ext>
            </a:extLst>
          </p:cNvPr>
          <p:cNvSpPr txBox="1"/>
          <p:nvPr/>
        </p:nvSpPr>
        <p:spPr>
          <a:xfrm>
            <a:off x="7598557" y="532925"/>
            <a:ext cx="4161643" cy="707886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Remember, the </a:t>
            </a:r>
            <a:r>
              <a:rPr lang="en-US" sz="2000" b="1" dirty="0">
                <a:solidFill>
                  <a:schemeClr val="accent4"/>
                </a:solidFill>
              </a:rPr>
              <a:t>mode</a:t>
            </a:r>
            <a:r>
              <a:rPr lang="en-US" sz="2000" dirty="0">
                <a:solidFill>
                  <a:schemeClr val="accent4"/>
                </a:solidFill>
              </a:rPr>
              <a:t> is the value that occurred </a:t>
            </a:r>
            <a:r>
              <a:rPr lang="en-US" sz="2000" b="1" dirty="0">
                <a:solidFill>
                  <a:schemeClr val="accent4"/>
                </a:solidFill>
              </a:rPr>
              <a:t>most often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EF5A1-8399-CA20-19FF-93475D9165FF}"/>
              </a:ext>
            </a:extLst>
          </p:cNvPr>
          <p:cNvSpPr txBox="1"/>
          <p:nvPr/>
        </p:nvSpPr>
        <p:spPr>
          <a:xfrm>
            <a:off x="7442338" y="2798163"/>
            <a:ext cx="3770509" cy="707886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... so to find the mode, we just look for the tallest bar!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2826CC-A3BF-A9E5-6589-6B4451BA3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46" y="6329680"/>
            <a:ext cx="11245914" cy="6580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312D93-EC85-53FF-8709-59A8B7C90D6A}"/>
              </a:ext>
            </a:extLst>
          </p:cNvPr>
          <p:cNvSpPr txBox="1"/>
          <p:nvPr/>
        </p:nvSpPr>
        <p:spPr>
          <a:xfrm>
            <a:off x="7223527" y="4136620"/>
            <a:ext cx="4199977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The mode of this graph is </a:t>
            </a:r>
            <a:r>
              <a:rPr lang="en-US" sz="2000" b="1" dirty="0">
                <a:solidFill>
                  <a:schemeClr val="accent4"/>
                </a:solidFill>
              </a:rPr>
              <a:t>65</a:t>
            </a:r>
            <a:r>
              <a:rPr lang="en-US" sz="2000" dirty="0">
                <a:solidFill>
                  <a:schemeClr val="accent4"/>
                </a:solidFill>
              </a:rPr>
              <a:t>!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05BA088-27B3-A53E-A9DC-22ACA26ADA7F}"/>
              </a:ext>
            </a:extLst>
          </p:cNvPr>
          <p:cNvSpPr/>
          <p:nvPr/>
        </p:nvSpPr>
        <p:spPr>
          <a:xfrm>
            <a:off x="2647326" y="3041847"/>
            <a:ext cx="766483" cy="3342375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807C40-56DC-EFB8-CD02-06F0D15F5A5B}"/>
              </a:ext>
            </a:extLst>
          </p:cNvPr>
          <p:cNvCxnSpPr>
            <a:cxnSpLocks/>
          </p:cNvCxnSpPr>
          <p:nvPr/>
        </p:nvCxnSpPr>
        <p:spPr>
          <a:xfrm flipH="1">
            <a:off x="3557392" y="3296607"/>
            <a:ext cx="3761610" cy="0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5D4ADAD-4F6A-57D4-8359-85B5572E0144}"/>
              </a:ext>
            </a:extLst>
          </p:cNvPr>
          <p:cNvSpPr txBox="1"/>
          <p:nvPr/>
        </p:nvSpPr>
        <p:spPr>
          <a:xfrm>
            <a:off x="7422091" y="2030394"/>
            <a:ext cx="4460158" cy="707886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The height of each bar tells us how often that value occurred ...</a:t>
            </a:r>
          </a:p>
        </p:txBody>
      </p:sp>
    </p:spTree>
    <p:extLst>
      <p:ext uri="{BB962C8B-B14F-4D97-AF65-F5344CB8AC3E}">
        <p14:creationId xmlns:p14="http://schemas.microsoft.com/office/powerpoint/2010/main" val="17665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B4A3247-A56D-F33F-35F0-3643833C24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51446"/>
              </p:ext>
            </p:extLst>
          </p:nvPr>
        </p:nvGraphicFramePr>
        <p:xfrm>
          <a:off x="838200" y="2032000"/>
          <a:ext cx="10515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3D5F70C-D703-D7BA-2857-1F0A9F77039B}"/>
              </a:ext>
            </a:extLst>
          </p:cNvPr>
          <p:cNvSpPr txBox="1"/>
          <p:nvPr/>
        </p:nvSpPr>
        <p:spPr>
          <a:xfrm>
            <a:off x="838200" y="645851"/>
            <a:ext cx="6819900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Does this </a:t>
            </a:r>
            <a:r>
              <a:rPr lang="en-US" sz="2000" b="1" dirty="0">
                <a:solidFill>
                  <a:schemeClr val="accent4"/>
                </a:solidFill>
              </a:rPr>
              <a:t>bimodal</a:t>
            </a:r>
            <a:r>
              <a:rPr lang="en-US" sz="2000" dirty="0">
                <a:solidFill>
                  <a:schemeClr val="accent4"/>
                </a:solidFill>
              </a:rPr>
              <a:t> graph really have “two modes?”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371C1D-1E77-4F73-1738-AE7EA3410DE4}"/>
              </a:ext>
            </a:extLst>
          </p:cNvPr>
          <p:cNvSpPr txBox="1"/>
          <p:nvPr/>
        </p:nvSpPr>
        <p:spPr>
          <a:xfrm>
            <a:off x="863600" y="1340275"/>
            <a:ext cx="6819900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Well, there are two clusters ...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9" name="Rectangle: Rounded Corners 12">
            <a:extLst>
              <a:ext uri="{FF2B5EF4-FFF2-40B4-BE49-F238E27FC236}">
                <a16:creationId xmlns:a16="http://schemas.microsoft.com/office/drawing/2014/main" id="{83BA934B-3AD8-AC6D-37CD-EC6FD7ED44B3}"/>
              </a:ext>
            </a:extLst>
          </p:cNvPr>
          <p:cNvSpPr/>
          <p:nvPr/>
        </p:nvSpPr>
        <p:spPr>
          <a:xfrm>
            <a:off x="838201" y="2768601"/>
            <a:ext cx="4419599" cy="3819024"/>
          </a:xfrm>
          <a:prstGeom prst="roundRect">
            <a:avLst/>
          </a:prstGeom>
          <a:noFill/>
          <a:ln w="50800">
            <a:solidFill>
              <a:schemeClr val="accent4"/>
            </a:solidFill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id="{C38BCC13-AF8C-900D-820C-D8795FA1A9BE}"/>
              </a:ext>
            </a:extLst>
          </p:cNvPr>
          <p:cNvSpPr/>
          <p:nvPr/>
        </p:nvSpPr>
        <p:spPr>
          <a:xfrm>
            <a:off x="6934202" y="2768601"/>
            <a:ext cx="4419599" cy="3819024"/>
          </a:xfrm>
          <a:prstGeom prst="roundRect">
            <a:avLst/>
          </a:prstGeom>
          <a:noFill/>
          <a:ln w="50800">
            <a:solidFill>
              <a:schemeClr val="accent4"/>
            </a:solidFill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843090-F80B-FD17-4261-B6A773571B12}"/>
              </a:ext>
            </a:extLst>
          </p:cNvPr>
          <p:cNvSpPr txBox="1"/>
          <p:nvPr/>
        </p:nvSpPr>
        <p:spPr>
          <a:xfrm>
            <a:off x="4749800" y="1340275"/>
            <a:ext cx="6819900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and each of them has a mode!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1CDC9867-FC72-69B4-8272-BC39D2446DC0}"/>
              </a:ext>
            </a:extLst>
          </p:cNvPr>
          <p:cNvSpPr/>
          <p:nvPr/>
        </p:nvSpPr>
        <p:spPr>
          <a:xfrm rot="5400000">
            <a:off x="2400364" y="2160291"/>
            <a:ext cx="1054103" cy="82292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8B3CE86D-4955-3FF5-B812-B3E1CF548439}"/>
              </a:ext>
            </a:extLst>
          </p:cNvPr>
          <p:cNvSpPr/>
          <p:nvPr/>
        </p:nvSpPr>
        <p:spPr>
          <a:xfrm rot="5400000">
            <a:off x="8724966" y="4063453"/>
            <a:ext cx="1054103" cy="82292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4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10" grpId="0" animBg="1"/>
      <p:bldP spid="11" grpId="0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C501-3E55-4926-7C59-269A95852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describe the shape of our dot plot?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DAAD19-83EB-D48A-0746-9F8BF4653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944" y="1757680"/>
            <a:ext cx="7142166" cy="35610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78DF3C-820C-14AA-81F6-B77DADE4E61D}"/>
              </a:ext>
            </a:extLst>
          </p:cNvPr>
          <p:cNvSpPr txBox="1"/>
          <p:nvPr/>
        </p:nvSpPr>
        <p:spPr>
          <a:xfrm>
            <a:off x="655320" y="1757680"/>
            <a:ext cx="272138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Symmetrical?</a:t>
            </a:r>
          </a:p>
          <a:p>
            <a:endParaRPr lang="en-US" dirty="0"/>
          </a:p>
          <a:p>
            <a:r>
              <a:rPr lang="en-US" dirty="0"/>
              <a:t>Uniform?</a:t>
            </a:r>
          </a:p>
          <a:p>
            <a:endParaRPr lang="en-US" dirty="0"/>
          </a:p>
          <a:p>
            <a:r>
              <a:rPr lang="en-US" dirty="0"/>
              <a:t>Unimodal?</a:t>
            </a:r>
          </a:p>
          <a:p>
            <a:endParaRPr lang="en-US" dirty="0"/>
          </a:p>
          <a:p>
            <a:r>
              <a:rPr lang="en-US" dirty="0"/>
              <a:t>Bimodal?</a:t>
            </a:r>
          </a:p>
          <a:p>
            <a:endParaRPr lang="en-US" dirty="0"/>
          </a:p>
          <a:p>
            <a:r>
              <a:rPr lang="en-US" dirty="0"/>
              <a:t>Skewed? Left or right?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44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42EE8-5B13-6CAA-46C9-EDAF8A027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A66B35-D002-17EC-5B9B-7AA5503F88C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See Teams for a short assignment based on what we talked </a:t>
            </a:r>
            <a:r>
              <a:rPr lang="en-US"/>
              <a:t>about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19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64837"/>
            <a:ext cx="10524344" cy="4912126"/>
          </a:xfrm>
        </p:spPr>
        <p:txBody>
          <a:bodyPr/>
          <a:lstStyle/>
          <a:p>
            <a:r>
              <a:rPr lang="en-US" altLang="ja-JP" dirty="0"/>
              <a:t>Review ways of visualizing probability distributions</a:t>
            </a:r>
          </a:p>
          <a:p>
            <a:r>
              <a:rPr lang="en-US" altLang="ja-JP" dirty="0"/>
              <a:t>Review terms for describing distributions</a:t>
            </a:r>
            <a:endParaRPr lang="ja-JP" alt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</p:spTree>
    <p:extLst>
      <p:ext uri="{BB962C8B-B14F-4D97-AF65-F5344CB8AC3E}">
        <p14:creationId xmlns:p14="http://schemas.microsoft.com/office/powerpoint/2010/main" val="234823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CC41999-7867-4F83-AD5A-EB054D6A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collect some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7BC38-3B90-566B-2CFE-C9471DDDF0A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will have one minute to make a paperclip chain.</a:t>
            </a:r>
          </a:p>
          <a:p>
            <a:pPr marL="0" indent="0">
              <a:buNone/>
            </a:pPr>
            <a:r>
              <a:rPr lang="en-US" dirty="0"/>
              <a:t>When you’re done, I’ll tell you what we’re going to do with it </a:t>
            </a:r>
            <a:r>
              <a:rPr lang="en-US" dirty="0">
                <a:sym typeface="Wingdings" pitchFamily="2" charset="2"/>
              </a:rPr>
              <a:t>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69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47A5E-5030-A3BB-9E5A-DC33E7CCB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describe the shape of our graph?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D45D7-7813-C9D2-97E7-E5A33E0C5B3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32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7FD0DE-95D4-3144-DC48-9E6839C91E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Helpful Words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8679C-A607-6988-701E-33A40D06100A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Helpful Numbers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EE7F74-09B9-5AE8-693F-ACA70D77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0B966-D158-DD33-80C9-9FCAB0C0989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Uniform</a:t>
            </a:r>
          </a:p>
          <a:p>
            <a:r>
              <a:rPr lang="en-US" dirty="0"/>
              <a:t>Bell-shaped</a:t>
            </a:r>
          </a:p>
          <a:p>
            <a:r>
              <a:rPr lang="en-US" dirty="0"/>
              <a:t>Symmetric</a:t>
            </a:r>
          </a:p>
          <a:p>
            <a:r>
              <a:rPr lang="en-US" dirty="0"/>
              <a:t>Skewed</a:t>
            </a:r>
          </a:p>
          <a:p>
            <a:r>
              <a:rPr lang="en-US" dirty="0"/>
              <a:t>Bimodal</a:t>
            </a:r>
          </a:p>
          <a:p>
            <a:r>
              <a:rPr lang="en-US" dirty="0"/>
              <a:t>Multimodal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CF338C-7B72-30D0-80C8-35771DF270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Mean</a:t>
            </a:r>
          </a:p>
          <a:p>
            <a:r>
              <a:rPr lang="en-US" dirty="0"/>
              <a:t>Median</a:t>
            </a:r>
          </a:p>
          <a:p>
            <a:r>
              <a:rPr lang="en-US" dirty="0"/>
              <a:t>Mode</a:t>
            </a:r>
          </a:p>
          <a:p>
            <a:r>
              <a:rPr lang="en-US" dirty="0"/>
              <a:t>Range</a:t>
            </a:r>
          </a:p>
          <a:p>
            <a:r>
              <a:rPr lang="en-US" dirty="0"/>
              <a:t>Inter-Quartile Range (IQR)</a:t>
            </a:r>
          </a:p>
        </p:txBody>
      </p:sp>
    </p:spTree>
    <p:extLst>
      <p:ext uri="{BB962C8B-B14F-4D97-AF65-F5344CB8AC3E}">
        <p14:creationId xmlns:p14="http://schemas.microsoft.com/office/powerpoint/2010/main" val="2803108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7AE80F5-38D0-FB26-55DA-44BEA03EB5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Uniform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B87208-A077-FDBD-FFBA-40EED623862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Bell-Shaped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7D79A9-14D0-C79A-6DD2-671311FA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Distributions: Uniform vs Bell-Shaped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72CDF68-D0FE-B349-CA88-96A013D00E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315154"/>
              </p:ext>
            </p:extLst>
          </p:nvPr>
        </p:nvGraphicFramePr>
        <p:xfrm>
          <a:off x="1020270" y="3113962"/>
          <a:ext cx="4572000" cy="334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0DC57E68-2A3A-6593-4455-8D432E5828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082457"/>
              </p:ext>
            </p:extLst>
          </p:nvPr>
        </p:nvGraphicFramePr>
        <p:xfrm>
          <a:off x="6612087" y="2918564"/>
          <a:ext cx="4572000" cy="334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806CD770-87CC-9D8A-3612-4612B4D43B51}"/>
              </a:ext>
            </a:extLst>
          </p:cNvPr>
          <p:cNvSpPr txBox="1"/>
          <p:nvPr/>
        </p:nvSpPr>
        <p:spPr>
          <a:xfrm>
            <a:off x="1007914" y="2619369"/>
            <a:ext cx="4478486" cy="36933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All values about equally common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A0157C4-86F6-E5C0-2EE0-0CE5674F8574}"/>
              </a:ext>
            </a:extLst>
          </p:cNvPr>
          <p:cNvCxnSpPr>
            <a:cxnSpLocks/>
          </p:cNvCxnSpPr>
          <p:nvPr/>
        </p:nvCxnSpPr>
        <p:spPr>
          <a:xfrm flipH="1">
            <a:off x="1798313" y="3099086"/>
            <a:ext cx="130695" cy="523744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655AB54-F40B-DB93-6E4F-59CB017D1572}"/>
              </a:ext>
            </a:extLst>
          </p:cNvPr>
          <p:cNvCxnSpPr>
            <a:cxnSpLocks/>
          </p:cNvCxnSpPr>
          <p:nvPr/>
        </p:nvCxnSpPr>
        <p:spPr>
          <a:xfrm>
            <a:off x="2543930" y="3099086"/>
            <a:ext cx="0" cy="562198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AC06373-AEA1-4B5D-44DA-2E7D61795027}"/>
              </a:ext>
            </a:extLst>
          </p:cNvPr>
          <p:cNvCxnSpPr>
            <a:cxnSpLocks/>
          </p:cNvCxnSpPr>
          <p:nvPr/>
        </p:nvCxnSpPr>
        <p:spPr>
          <a:xfrm>
            <a:off x="3200287" y="3079859"/>
            <a:ext cx="0" cy="562198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3AD2D5D-F8A9-591E-6700-001F97D32A8B}"/>
              </a:ext>
            </a:extLst>
          </p:cNvPr>
          <p:cNvCxnSpPr>
            <a:cxnSpLocks/>
          </p:cNvCxnSpPr>
          <p:nvPr/>
        </p:nvCxnSpPr>
        <p:spPr>
          <a:xfrm>
            <a:off x="3891306" y="3098455"/>
            <a:ext cx="0" cy="562198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B58CB91-DE09-1491-21A5-98C0C94ECACC}"/>
              </a:ext>
            </a:extLst>
          </p:cNvPr>
          <p:cNvCxnSpPr>
            <a:cxnSpLocks/>
          </p:cNvCxnSpPr>
          <p:nvPr/>
        </p:nvCxnSpPr>
        <p:spPr>
          <a:xfrm>
            <a:off x="4532221" y="3079859"/>
            <a:ext cx="177565" cy="562198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79D0D03-536A-5883-661A-24B25DEBCC59}"/>
              </a:ext>
            </a:extLst>
          </p:cNvPr>
          <p:cNvSpPr txBox="1"/>
          <p:nvPr/>
        </p:nvSpPr>
        <p:spPr>
          <a:xfrm>
            <a:off x="9164345" y="1877688"/>
            <a:ext cx="2509912" cy="92333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Values tend to cluster around a central value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299145C-77EE-2E49-5061-2731B8B4A0E9}"/>
              </a:ext>
            </a:extLst>
          </p:cNvPr>
          <p:cNvCxnSpPr>
            <a:cxnSpLocks/>
          </p:cNvCxnSpPr>
          <p:nvPr/>
        </p:nvCxnSpPr>
        <p:spPr>
          <a:xfrm flipH="1">
            <a:off x="8898087" y="2880157"/>
            <a:ext cx="383591" cy="694594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DFFCE7B-BBEC-91CA-CAE3-94AB51857739}"/>
              </a:ext>
            </a:extLst>
          </p:cNvPr>
          <p:cNvCxnSpPr>
            <a:cxnSpLocks/>
          </p:cNvCxnSpPr>
          <p:nvPr/>
        </p:nvCxnSpPr>
        <p:spPr>
          <a:xfrm flipH="1">
            <a:off x="9164345" y="2880157"/>
            <a:ext cx="483725" cy="896140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E7B2782-7DCE-8AAF-23DE-8473B3CA1299}"/>
              </a:ext>
            </a:extLst>
          </p:cNvPr>
          <p:cNvCxnSpPr>
            <a:cxnSpLocks/>
          </p:cNvCxnSpPr>
          <p:nvPr/>
        </p:nvCxnSpPr>
        <p:spPr>
          <a:xfrm flipH="1">
            <a:off x="8515291" y="2451291"/>
            <a:ext cx="649054" cy="124217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527C483-3694-8BE5-EECD-96B62AFD3233}"/>
              </a:ext>
            </a:extLst>
          </p:cNvPr>
          <p:cNvSpPr txBox="1"/>
          <p:nvPr/>
        </p:nvSpPr>
        <p:spPr>
          <a:xfrm>
            <a:off x="9766775" y="3485249"/>
            <a:ext cx="1753484" cy="1477328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Values get less common as you get further from the center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7819F1C-1C1A-A0BC-DE6F-1DB51DD15D2A}"/>
              </a:ext>
            </a:extLst>
          </p:cNvPr>
          <p:cNvCxnSpPr>
            <a:cxnSpLocks/>
          </p:cNvCxnSpPr>
          <p:nvPr/>
        </p:nvCxnSpPr>
        <p:spPr>
          <a:xfrm>
            <a:off x="10759858" y="4981780"/>
            <a:ext cx="124431" cy="881022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4B3F11D-35E8-F3DA-4D29-DB248D0C5772}"/>
              </a:ext>
            </a:extLst>
          </p:cNvPr>
          <p:cNvCxnSpPr>
            <a:cxnSpLocks/>
          </p:cNvCxnSpPr>
          <p:nvPr/>
        </p:nvCxnSpPr>
        <p:spPr>
          <a:xfrm flipH="1">
            <a:off x="10052814" y="4981780"/>
            <a:ext cx="306211" cy="341819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86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D200EC-EE4C-8A31-6CF7-E9456E85A9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Symmetric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50E2B-CF84-4BAA-AC46-84169AB08DEE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Skewed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0BDF43-C62A-FD89-57B8-5361F4D83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Distributions: Symmetric vs Skewed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1544ED2-8A40-45B3-B024-A6F43CB21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280261"/>
              </p:ext>
            </p:extLst>
          </p:nvPr>
        </p:nvGraphicFramePr>
        <p:xfrm>
          <a:off x="6612087" y="3156559"/>
          <a:ext cx="4572000" cy="315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5974909-59D0-3616-2731-F1A38A2030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468712"/>
              </p:ext>
            </p:extLst>
          </p:nvPr>
        </p:nvGraphicFramePr>
        <p:xfrm>
          <a:off x="838200" y="2973987"/>
          <a:ext cx="4572000" cy="334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0F24A1D-3E23-3D58-D5F9-FC077869882F}"/>
              </a:ext>
            </a:extLst>
          </p:cNvPr>
          <p:cNvSpPr txBox="1"/>
          <p:nvPr/>
        </p:nvSpPr>
        <p:spPr>
          <a:xfrm>
            <a:off x="1019397" y="2562267"/>
            <a:ext cx="2195402" cy="64633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This value is my axis of symmetry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6F83371-C562-BCFD-5185-24C89C8E95AB}"/>
              </a:ext>
            </a:extLst>
          </p:cNvPr>
          <p:cNvCxnSpPr>
            <a:cxnSpLocks/>
          </p:cNvCxnSpPr>
          <p:nvPr/>
        </p:nvCxnSpPr>
        <p:spPr>
          <a:xfrm>
            <a:off x="2857500" y="3208598"/>
            <a:ext cx="208680" cy="440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med" len="lg"/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13E76DC-CE5C-4A74-9324-A025D9BA790A}"/>
              </a:ext>
            </a:extLst>
          </p:cNvPr>
          <p:cNvSpPr txBox="1"/>
          <p:nvPr/>
        </p:nvSpPr>
        <p:spPr>
          <a:xfrm>
            <a:off x="3639301" y="2663939"/>
            <a:ext cx="2195401" cy="92333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Same distribution on each side of the axis</a:t>
            </a:r>
          </a:p>
        </p:txBody>
      </p:sp>
      <p:sp>
        <p:nvSpPr>
          <p:cNvPr id="27" name="Rectangle: Rounded Corners 12">
            <a:extLst>
              <a:ext uri="{FF2B5EF4-FFF2-40B4-BE49-F238E27FC236}">
                <a16:creationId xmlns:a16="http://schemas.microsoft.com/office/drawing/2014/main" id="{48FA30FA-3404-5261-FE08-52B881F7C78F}"/>
              </a:ext>
            </a:extLst>
          </p:cNvPr>
          <p:cNvSpPr/>
          <p:nvPr/>
        </p:nvSpPr>
        <p:spPr>
          <a:xfrm>
            <a:off x="1026475" y="3587269"/>
            <a:ext cx="1972681" cy="2680686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12">
            <a:extLst>
              <a:ext uri="{FF2B5EF4-FFF2-40B4-BE49-F238E27FC236}">
                <a16:creationId xmlns:a16="http://schemas.microsoft.com/office/drawing/2014/main" id="{C437CFB7-F8B9-997A-DAA3-B17ED19DCABD}"/>
              </a:ext>
            </a:extLst>
          </p:cNvPr>
          <p:cNvSpPr/>
          <p:nvPr/>
        </p:nvSpPr>
        <p:spPr>
          <a:xfrm>
            <a:off x="3306270" y="3587269"/>
            <a:ext cx="1972681" cy="2680686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787B74-DC9C-CECA-CDA8-238CC4BBA8E5}"/>
              </a:ext>
            </a:extLst>
          </p:cNvPr>
          <p:cNvSpPr txBox="1"/>
          <p:nvPr/>
        </p:nvSpPr>
        <p:spPr>
          <a:xfrm>
            <a:off x="7861300" y="3117903"/>
            <a:ext cx="3304225" cy="92333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There’s nowhere I can draw an axis of symmetry for this distribution!</a:t>
            </a:r>
          </a:p>
        </p:txBody>
      </p:sp>
    </p:spTree>
    <p:extLst>
      <p:ext uri="{BB962C8B-B14F-4D97-AF65-F5344CB8AC3E}">
        <p14:creationId xmlns:p14="http://schemas.microsoft.com/office/powerpoint/2010/main" val="299423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7" grpId="0" animBg="1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DC837-27B5-248F-3AE3-5A22F87B9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distribution skewed-left or skewed-right?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D334A39-817C-FE3B-37BC-A9777770B2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556940"/>
              </p:ext>
            </p:extLst>
          </p:nvPr>
        </p:nvGraphicFramePr>
        <p:xfrm>
          <a:off x="838200" y="1578279"/>
          <a:ext cx="10345887" cy="4936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57252B4-BD3F-6B78-968C-E94C6525B761}"/>
              </a:ext>
            </a:extLst>
          </p:cNvPr>
          <p:cNvSpPr txBox="1"/>
          <p:nvPr/>
        </p:nvSpPr>
        <p:spPr>
          <a:xfrm>
            <a:off x="5691901" y="2579284"/>
            <a:ext cx="2600329" cy="461665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It’s skewed 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8F980E-94D0-9739-94B7-29CF3DDA50B9}"/>
              </a:ext>
            </a:extLst>
          </p:cNvPr>
          <p:cNvSpPr txBox="1"/>
          <p:nvPr/>
        </p:nvSpPr>
        <p:spPr>
          <a:xfrm>
            <a:off x="7698154" y="2579283"/>
            <a:ext cx="1621212" cy="461665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right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76B670-A264-0150-C6DD-D21290DAB45F}"/>
              </a:ext>
            </a:extLst>
          </p:cNvPr>
          <p:cNvSpPr txBox="1"/>
          <p:nvPr/>
        </p:nvSpPr>
        <p:spPr>
          <a:xfrm>
            <a:off x="6545757" y="3853842"/>
            <a:ext cx="4427041" cy="461665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(... did you get it </a:t>
            </a:r>
            <a:r>
              <a:rPr lang="en-US" sz="2400" i="1" dirty="0">
                <a:solidFill>
                  <a:schemeClr val="accent4"/>
                </a:solidFill>
              </a:rPr>
              <a:t>right</a:t>
            </a:r>
            <a:r>
              <a:rPr lang="en-US" sz="2400" dirty="0">
                <a:solidFill>
                  <a:schemeClr val="accent4"/>
                </a:solidFill>
              </a:rPr>
              <a:t>?)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C1DD6E-FFAF-717B-49D7-BDDD5496C9B0}"/>
              </a:ext>
            </a:extLst>
          </p:cNvPr>
          <p:cNvSpPr txBox="1"/>
          <p:nvPr/>
        </p:nvSpPr>
        <p:spPr>
          <a:xfrm>
            <a:off x="5918200" y="4907160"/>
            <a:ext cx="5862181" cy="1015663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Why do you think we say it’s “skewed-right” even when all the bars are on the </a:t>
            </a:r>
            <a:r>
              <a:rPr lang="en-US" sz="2000" i="1" dirty="0">
                <a:solidFill>
                  <a:schemeClr val="accent4"/>
                </a:solidFill>
              </a:rPr>
              <a:t>left</a:t>
            </a:r>
            <a:r>
              <a:rPr lang="en-US" sz="2000" dirty="0">
                <a:solidFill>
                  <a:schemeClr val="accent4"/>
                </a:solidFill>
              </a:rPr>
              <a:t> side of the screen?</a:t>
            </a:r>
          </a:p>
        </p:txBody>
      </p:sp>
    </p:spTree>
    <p:extLst>
      <p:ext uri="{BB962C8B-B14F-4D97-AF65-F5344CB8AC3E}">
        <p14:creationId xmlns:p14="http://schemas.microsoft.com/office/powerpoint/2010/main" val="284424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CEDBB15-FE44-7879-01E5-0A66FF5BF0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656913"/>
              </p:ext>
            </p:extLst>
          </p:nvPr>
        </p:nvGraphicFramePr>
        <p:xfrm>
          <a:off x="838200" y="1264836"/>
          <a:ext cx="10936266" cy="5110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7CF8461-90B4-0A20-EF9B-4E4D709665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115291"/>
              </p:ext>
            </p:extLst>
          </p:nvPr>
        </p:nvGraphicFramePr>
        <p:xfrm>
          <a:off x="969330" y="1187135"/>
          <a:ext cx="10936266" cy="5104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A10CB09-A128-3F71-8270-08F8261C3C5F}"/>
              </a:ext>
            </a:extLst>
          </p:cNvPr>
          <p:cNvSpPr txBox="1"/>
          <p:nvPr/>
        </p:nvSpPr>
        <p:spPr>
          <a:xfrm>
            <a:off x="568459" y="868293"/>
            <a:ext cx="6421064" cy="36933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To turn this into a </a:t>
            </a:r>
            <a:r>
              <a:rPr lang="en-US" b="1" dirty="0">
                <a:solidFill>
                  <a:schemeClr val="accent4"/>
                </a:solidFill>
              </a:rPr>
              <a:t>skewed-right</a:t>
            </a:r>
            <a:r>
              <a:rPr lang="en-US" dirty="0">
                <a:solidFill>
                  <a:schemeClr val="accent4"/>
                </a:solidFill>
              </a:rPr>
              <a:t> distribution ...</a:t>
            </a:r>
          </a:p>
        </p:txBody>
      </p:sp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id="{A3BE8231-1674-CDC4-924F-758CDB15A51A}"/>
              </a:ext>
            </a:extLst>
          </p:cNvPr>
          <p:cNvSpPr/>
          <p:nvPr/>
        </p:nvSpPr>
        <p:spPr>
          <a:xfrm>
            <a:off x="838201" y="3111279"/>
            <a:ext cx="4753844" cy="3476345"/>
          </a:xfrm>
          <a:prstGeom prst="roundRect">
            <a:avLst/>
          </a:prstGeom>
          <a:noFill/>
          <a:ln w="50800">
            <a:solidFill>
              <a:schemeClr val="accent4"/>
            </a:solidFill>
          </a:ln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92815D-5F72-5345-E8E6-7E2F4A901335}"/>
              </a:ext>
            </a:extLst>
          </p:cNvPr>
          <p:cNvSpPr txBox="1"/>
          <p:nvPr/>
        </p:nvSpPr>
        <p:spPr>
          <a:xfrm>
            <a:off x="467747" y="2418782"/>
            <a:ext cx="5494751" cy="36933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We take some of the data </a:t>
            </a:r>
            <a:r>
              <a:rPr lang="en-US" b="1" dirty="0">
                <a:solidFill>
                  <a:schemeClr val="accent4"/>
                </a:solidFill>
              </a:rPr>
              <a:t>left</a:t>
            </a:r>
            <a:r>
              <a:rPr lang="en-US" dirty="0">
                <a:solidFill>
                  <a:schemeClr val="accent4"/>
                </a:solidFill>
              </a:rPr>
              <a:t> of the center ...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544600-5B7B-CB1B-1621-36C3E36174CE}"/>
              </a:ext>
            </a:extLst>
          </p:cNvPr>
          <p:cNvSpPr txBox="1"/>
          <p:nvPr/>
        </p:nvSpPr>
        <p:spPr>
          <a:xfrm>
            <a:off x="7835901" y="2418782"/>
            <a:ext cx="3938566" cy="36933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... and move it to the </a:t>
            </a:r>
            <a:r>
              <a:rPr lang="en-US" b="1" dirty="0">
                <a:solidFill>
                  <a:schemeClr val="accent4"/>
                </a:solidFill>
              </a:rPr>
              <a:t>right</a:t>
            </a:r>
            <a:r>
              <a:rPr lang="en-US" dirty="0">
                <a:solidFill>
                  <a:schemeClr val="accent4"/>
                </a:solidFill>
              </a:rPr>
              <a:t> side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C798FEB7-53F1-E4C7-3180-149399001D9C}"/>
              </a:ext>
            </a:extLst>
          </p:cNvPr>
          <p:cNvSpPr/>
          <p:nvPr/>
        </p:nvSpPr>
        <p:spPr>
          <a:xfrm>
            <a:off x="4674775" y="4549459"/>
            <a:ext cx="3735734" cy="1415441"/>
          </a:xfrm>
          <a:prstGeom prst="rightArrow">
            <a:avLst/>
          </a:prstGeom>
          <a:solidFill>
            <a:schemeClr val="accent4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6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AsOne/>
      </p:bldGraphic>
      <p:bldP spid="8" grpId="0"/>
      <p:bldP spid="10" grpId="0" animBg="1"/>
      <p:bldP spid="10" grpId="1" animBg="1"/>
      <p:bldP spid="11" grpId="0"/>
      <p:bldP spid="12" grpId="0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Creative Gradient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ED9C639-84DE-47D6-9311-DE22D096325C}" vid="{8897FD28-C2C5-4A9F-A28F-BC63F57A39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8578340517B745A5CB381B52EC2AE2" ma:contentTypeVersion="3" ma:contentTypeDescription="Create a new document." ma:contentTypeScope="" ma:versionID="439514ad9ead22d18b204e192f821348">
  <xsd:schema xmlns:xsd="http://www.w3.org/2001/XMLSchema" xmlns:xs="http://www.w3.org/2001/XMLSchema" xmlns:p="http://schemas.microsoft.com/office/2006/metadata/properties" xmlns:ns2="d824eaaf-965c-4a57-8e73-fa4d17eaec52" targetNamespace="http://schemas.microsoft.com/office/2006/metadata/properties" ma:root="true" ma:fieldsID="29c54be09eebb0abdf7cfe653e5aa8ec" ns2:_="">
    <xsd:import namespace="d824eaaf-965c-4a57-8e73-fa4d17eaec52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4eaaf-965c-4a57-8e73-fa4d17eaec52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d824eaaf-965c-4a57-8e73-fa4d17eaec52" xsi:nil="true"/>
  </documentManagement>
</p:properties>
</file>

<file path=customXml/itemProps1.xml><?xml version="1.0" encoding="utf-8"?>
<ds:datastoreItem xmlns:ds="http://schemas.openxmlformats.org/officeDocument/2006/customXml" ds:itemID="{7C2F08C3-EC32-4CA5-8353-BD5CCDF9C0F2}"/>
</file>

<file path=customXml/itemProps2.xml><?xml version="1.0" encoding="utf-8"?>
<ds:datastoreItem xmlns:ds="http://schemas.openxmlformats.org/officeDocument/2006/customXml" ds:itemID="{131D0D03-2D08-4E4C-A8E4-8CF01775FA53}"/>
</file>

<file path=customXml/itemProps3.xml><?xml version="1.0" encoding="utf-8"?>
<ds:datastoreItem xmlns:ds="http://schemas.openxmlformats.org/officeDocument/2006/customXml" ds:itemID="{7E946C74-25CC-44F1-B442-FC21AB5328D6}"/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petals presentation</Template>
  <TotalTime>652</TotalTime>
  <Words>454</Words>
  <Application>Microsoft Macintosh PowerPoint</Application>
  <PresentationFormat>Widescreen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Meiryo UI</vt:lpstr>
      <vt:lpstr>Arial</vt:lpstr>
      <vt:lpstr>Calibri</vt:lpstr>
      <vt:lpstr>Creative Gradient </vt:lpstr>
      <vt:lpstr>Describing Distributions</vt:lpstr>
      <vt:lpstr>Lesson Objectives</vt:lpstr>
      <vt:lpstr>Let’s collect some data</vt:lpstr>
      <vt:lpstr>How would you describe the shape of our graph?</vt:lpstr>
      <vt:lpstr>Describing distributions</vt:lpstr>
      <vt:lpstr>Distributions: Uniform vs Bell-Shaped</vt:lpstr>
      <vt:lpstr>Distributions: Symmetric vs Skewed</vt:lpstr>
      <vt:lpstr>Is this distribution skewed-left or skewed-right?</vt:lpstr>
      <vt:lpstr>PowerPoint Presentation</vt:lpstr>
      <vt:lpstr>Skew is relative to the center of the distribution</vt:lpstr>
      <vt:lpstr>Distributions: Unimodal vs Bimodal</vt:lpstr>
      <vt:lpstr>bi·mod·al</vt:lpstr>
      <vt:lpstr>Finding the mode from a graph</vt:lpstr>
      <vt:lpstr>PowerPoint Presentation</vt:lpstr>
      <vt:lpstr>How would you describe the shape of our dot plot?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Tendencies</dc:title>
  <dc:creator>Zebrack-Smith, Lori</dc:creator>
  <cp:lastModifiedBy>Kilian, David</cp:lastModifiedBy>
  <cp:revision>1</cp:revision>
  <dcterms:created xsi:type="dcterms:W3CDTF">2022-05-01T00:37:58Z</dcterms:created>
  <dcterms:modified xsi:type="dcterms:W3CDTF">2022-05-11T05:44:01Z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0x010100F58578340517B745A5CB381B52EC2AE2</vt:lpwstr>
  </property>
  <property fmtid="{D5CDD505-2E9C-101B-9397-08002B2CF9AE}" pid="3" name="Order">
    <vt:r8>68100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